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0"/>
  </p:notesMasterIdLst>
  <p:sldIdLst>
    <p:sldId id="2078" r:id="rId5"/>
    <p:sldId id="2084" r:id="rId6"/>
    <p:sldId id="2083" r:id="rId7"/>
    <p:sldId id="2071" r:id="rId8"/>
    <p:sldId id="208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bert Laws" initials="RL" lastIdx="38" clrIdx="0">
    <p:extLst>
      <p:ext uri="{19B8F6BF-5375-455C-9EA6-DF929625EA0E}">
        <p15:presenceInfo xmlns:p15="http://schemas.microsoft.com/office/powerpoint/2012/main" userId="2fea3d92b79b50a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FACA"/>
    <a:srgbClr val="FFFFCC"/>
    <a:srgbClr val="ADBA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FC7E54-5987-4F18-B440-985B1BDC4D98}" v="3" dt="2021-04-13T14:08:21.1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1" autoAdjust="0"/>
    <p:restoredTop sz="74225" autoAdjust="0"/>
  </p:normalViewPr>
  <p:slideViewPr>
    <p:cSldViewPr snapToGrid="0">
      <p:cViewPr varScale="1">
        <p:scale>
          <a:sx n="101" d="100"/>
          <a:sy n="101" d="100"/>
        </p:scale>
        <p:origin x="16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Elboth" userId="7bb7615b-5e53-4e92-a3d0-b8bff56782b0" providerId="ADAL" clId="{EAFC7E54-5987-4F18-B440-985B1BDC4D98}"/>
    <pc:docChg chg="custSel delSld modSld">
      <pc:chgData name="Thomas Elboth" userId="7bb7615b-5e53-4e92-a3d0-b8bff56782b0" providerId="ADAL" clId="{EAFC7E54-5987-4F18-B440-985B1BDC4D98}" dt="2021-04-13T14:08:45.626" v="475" actId="20577"/>
      <pc:docMkLst>
        <pc:docMk/>
      </pc:docMkLst>
      <pc:sldChg chg="del">
        <pc:chgData name="Thomas Elboth" userId="7bb7615b-5e53-4e92-a3d0-b8bff56782b0" providerId="ADAL" clId="{EAFC7E54-5987-4F18-B440-985B1BDC4D98}" dt="2021-04-13T13:40:13.237" v="0" actId="47"/>
        <pc:sldMkLst>
          <pc:docMk/>
          <pc:sldMk cId="4054094267" sldId="2067"/>
        </pc:sldMkLst>
      </pc:sldChg>
      <pc:sldChg chg="del">
        <pc:chgData name="Thomas Elboth" userId="7bb7615b-5e53-4e92-a3d0-b8bff56782b0" providerId="ADAL" clId="{EAFC7E54-5987-4F18-B440-985B1BDC4D98}" dt="2021-04-13T13:40:13.237" v="0" actId="47"/>
        <pc:sldMkLst>
          <pc:docMk/>
          <pc:sldMk cId="509490457" sldId="2068"/>
        </pc:sldMkLst>
      </pc:sldChg>
      <pc:sldChg chg="del">
        <pc:chgData name="Thomas Elboth" userId="7bb7615b-5e53-4e92-a3d0-b8bff56782b0" providerId="ADAL" clId="{EAFC7E54-5987-4F18-B440-985B1BDC4D98}" dt="2021-04-13T13:40:13.237" v="0" actId="47"/>
        <pc:sldMkLst>
          <pc:docMk/>
          <pc:sldMk cId="3458735293" sldId="2069"/>
        </pc:sldMkLst>
      </pc:sldChg>
      <pc:sldChg chg="del">
        <pc:chgData name="Thomas Elboth" userId="7bb7615b-5e53-4e92-a3d0-b8bff56782b0" providerId="ADAL" clId="{EAFC7E54-5987-4F18-B440-985B1BDC4D98}" dt="2021-04-13T13:40:13.237" v="0" actId="47"/>
        <pc:sldMkLst>
          <pc:docMk/>
          <pc:sldMk cId="3950163861" sldId="2072"/>
        </pc:sldMkLst>
      </pc:sldChg>
      <pc:sldChg chg="del">
        <pc:chgData name="Thomas Elboth" userId="7bb7615b-5e53-4e92-a3d0-b8bff56782b0" providerId="ADAL" clId="{EAFC7E54-5987-4F18-B440-985B1BDC4D98}" dt="2021-04-13T13:40:13.237" v="0" actId="47"/>
        <pc:sldMkLst>
          <pc:docMk/>
          <pc:sldMk cId="2873837346" sldId="2073"/>
        </pc:sldMkLst>
      </pc:sldChg>
      <pc:sldChg chg="del">
        <pc:chgData name="Thomas Elboth" userId="7bb7615b-5e53-4e92-a3d0-b8bff56782b0" providerId="ADAL" clId="{EAFC7E54-5987-4F18-B440-985B1BDC4D98}" dt="2021-04-13T13:40:13.237" v="0" actId="47"/>
        <pc:sldMkLst>
          <pc:docMk/>
          <pc:sldMk cId="2719874822" sldId="2074"/>
        </pc:sldMkLst>
      </pc:sldChg>
      <pc:sldChg chg="del">
        <pc:chgData name="Thomas Elboth" userId="7bb7615b-5e53-4e92-a3d0-b8bff56782b0" providerId="ADAL" clId="{EAFC7E54-5987-4F18-B440-985B1BDC4D98}" dt="2021-04-13T13:40:13.237" v="0" actId="47"/>
        <pc:sldMkLst>
          <pc:docMk/>
          <pc:sldMk cId="1320676364" sldId="2075"/>
        </pc:sldMkLst>
      </pc:sldChg>
      <pc:sldChg chg="del">
        <pc:chgData name="Thomas Elboth" userId="7bb7615b-5e53-4e92-a3d0-b8bff56782b0" providerId="ADAL" clId="{EAFC7E54-5987-4F18-B440-985B1BDC4D98}" dt="2021-04-13T13:40:13.237" v="0" actId="47"/>
        <pc:sldMkLst>
          <pc:docMk/>
          <pc:sldMk cId="2313477664" sldId="2076"/>
        </pc:sldMkLst>
      </pc:sldChg>
      <pc:sldChg chg="del">
        <pc:chgData name="Thomas Elboth" userId="7bb7615b-5e53-4e92-a3d0-b8bff56782b0" providerId="ADAL" clId="{EAFC7E54-5987-4F18-B440-985B1BDC4D98}" dt="2021-04-13T13:40:13.237" v="0" actId="47"/>
        <pc:sldMkLst>
          <pc:docMk/>
          <pc:sldMk cId="2597615220" sldId="2077"/>
        </pc:sldMkLst>
      </pc:sldChg>
      <pc:sldChg chg="addSp modSp mod">
        <pc:chgData name="Thomas Elboth" userId="7bb7615b-5e53-4e92-a3d0-b8bff56782b0" providerId="ADAL" clId="{EAFC7E54-5987-4F18-B440-985B1BDC4D98}" dt="2021-04-13T14:08:45.626" v="475" actId="20577"/>
        <pc:sldMkLst>
          <pc:docMk/>
          <pc:sldMk cId="2314771982" sldId="2078"/>
        </pc:sldMkLst>
        <pc:spChg chg="add mod">
          <ac:chgData name="Thomas Elboth" userId="7bb7615b-5e53-4e92-a3d0-b8bff56782b0" providerId="ADAL" clId="{EAFC7E54-5987-4F18-B440-985B1BDC4D98}" dt="2021-04-13T14:08:45.626" v="475" actId="20577"/>
          <ac:spMkLst>
            <pc:docMk/>
            <pc:sldMk cId="2314771982" sldId="2078"/>
            <ac:spMk id="2" creationId="{3DEA7ADB-BD5E-45CF-9D82-D97CA14F7C9F}"/>
          </ac:spMkLst>
        </pc:spChg>
        <pc:spChg chg="mod">
          <ac:chgData name="Thomas Elboth" userId="7bb7615b-5e53-4e92-a3d0-b8bff56782b0" providerId="ADAL" clId="{EAFC7E54-5987-4F18-B440-985B1BDC4D98}" dt="2021-04-13T13:41:00.365" v="105" actId="20577"/>
          <ac:spMkLst>
            <pc:docMk/>
            <pc:sldMk cId="2314771982" sldId="2078"/>
            <ac:spMk id="5" creationId="{BBFAACF8-4392-47EA-8F27-968CEA431F03}"/>
          </ac:spMkLst>
        </pc:spChg>
        <pc:spChg chg="mod">
          <ac:chgData name="Thomas Elboth" userId="7bb7615b-5e53-4e92-a3d0-b8bff56782b0" providerId="ADAL" clId="{EAFC7E54-5987-4F18-B440-985B1BDC4D98}" dt="2021-04-13T14:07:51.525" v="409" actId="20577"/>
          <ac:spMkLst>
            <pc:docMk/>
            <pc:sldMk cId="2314771982" sldId="2078"/>
            <ac:spMk id="6" creationId="{8C27717C-4728-430F-9FD8-AC4A6810A9F6}"/>
          </ac:spMkLst>
        </pc:spChg>
      </pc:sldChg>
      <pc:sldChg chg="del">
        <pc:chgData name="Thomas Elboth" userId="7bb7615b-5e53-4e92-a3d0-b8bff56782b0" providerId="ADAL" clId="{EAFC7E54-5987-4F18-B440-985B1BDC4D98}" dt="2021-04-13T13:40:13.237" v="0" actId="47"/>
        <pc:sldMkLst>
          <pc:docMk/>
          <pc:sldMk cId="2017670233" sldId="2079"/>
        </pc:sldMkLst>
      </pc:sldChg>
      <pc:sldChg chg="addSp modSp mod">
        <pc:chgData name="Thomas Elboth" userId="7bb7615b-5e53-4e92-a3d0-b8bff56782b0" providerId="ADAL" clId="{EAFC7E54-5987-4F18-B440-985B1BDC4D98}" dt="2021-04-13T13:47:41.055" v="408" actId="14100"/>
        <pc:sldMkLst>
          <pc:docMk/>
          <pc:sldMk cId="2206436985" sldId="2080"/>
        </pc:sldMkLst>
        <pc:spChg chg="mod">
          <ac:chgData name="Thomas Elboth" userId="7bb7615b-5e53-4e92-a3d0-b8bff56782b0" providerId="ADAL" clId="{EAFC7E54-5987-4F18-B440-985B1BDC4D98}" dt="2021-04-13T13:42:16.934" v="167" actId="20577"/>
          <ac:spMkLst>
            <pc:docMk/>
            <pc:sldMk cId="2206436985" sldId="2080"/>
            <ac:spMk id="2" creationId="{DD5A077B-A9FC-4393-8775-647221DFA9F3}"/>
          </ac:spMkLst>
        </pc:spChg>
        <pc:spChg chg="mod">
          <ac:chgData name="Thomas Elboth" userId="7bb7615b-5e53-4e92-a3d0-b8bff56782b0" providerId="ADAL" clId="{EAFC7E54-5987-4F18-B440-985B1BDC4D98}" dt="2021-04-13T13:47:32.300" v="407" actId="1038"/>
          <ac:spMkLst>
            <pc:docMk/>
            <pc:sldMk cId="2206436985" sldId="2080"/>
            <ac:spMk id="6" creationId="{519AE349-E264-4F50-AC59-96EB6E255CAC}"/>
          </ac:spMkLst>
        </pc:spChg>
        <pc:spChg chg="add mod">
          <ac:chgData name="Thomas Elboth" userId="7bb7615b-5e53-4e92-a3d0-b8bff56782b0" providerId="ADAL" clId="{EAFC7E54-5987-4F18-B440-985B1BDC4D98}" dt="2021-04-13T13:43:48.254" v="213" actId="1076"/>
          <ac:spMkLst>
            <pc:docMk/>
            <pc:sldMk cId="2206436985" sldId="2080"/>
            <ac:spMk id="9" creationId="{1C122E27-AAF6-47B3-8779-CA9F0112F912}"/>
          </ac:spMkLst>
        </pc:spChg>
        <pc:spChg chg="add mod">
          <ac:chgData name="Thomas Elboth" userId="7bb7615b-5e53-4e92-a3d0-b8bff56782b0" providerId="ADAL" clId="{EAFC7E54-5987-4F18-B440-985B1BDC4D98}" dt="2021-04-13T13:45:29.472" v="349" actId="20577"/>
          <ac:spMkLst>
            <pc:docMk/>
            <pc:sldMk cId="2206436985" sldId="2080"/>
            <ac:spMk id="11" creationId="{EBE5C9C7-BBF6-4373-8DAF-0E4A5D7F6464}"/>
          </ac:spMkLst>
        </pc:spChg>
        <pc:cxnChg chg="mod">
          <ac:chgData name="Thomas Elboth" userId="7bb7615b-5e53-4e92-a3d0-b8bff56782b0" providerId="ADAL" clId="{EAFC7E54-5987-4F18-B440-985B1BDC4D98}" dt="2021-04-13T13:47:41.055" v="408" actId="14100"/>
          <ac:cxnSpMkLst>
            <pc:docMk/>
            <pc:sldMk cId="2206436985" sldId="2080"/>
            <ac:cxnSpMk id="4" creationId="{A5DEDA9B-4A9A-4D0A-A0AE-66C452931EC9}"/>
          </ac:cxnSpMkLst>
        </pc:cxnChg>
        <pc:cxnChg chg="add mod">
          <ac:chgData name="Thomas Elboth" userId="7bb7615b-5e53-4e92-a3d0-b8bff56782b0" providerId="ADAL" clId="{EAFC7E54-5987-4F18-B440-985B1BDC4D98}" dt="2021-04-13T13:47:22.269" v="350" actId="14100"/>
          <ac:cxnSpMkLst>
            <pc:docMk/>
            <pc:sldMk cId="2206436985" sldId="2080"/>
            <ac:cxnSpMk id="10" creationId="{3DECC32E-52E4-4A9A-B4B3-A77DDF9F06D1}"/>
          </ac:cxnSpMkLst>
        </pc:cxnChg>
        <pc:cxnChg chg="add">
          <ac:chgData name="Thomas Elboth" userId="7bb7615b-5e53-4e92-a3d0-b8bff56782b0" providerId="ADAL" clId="{EAFC7E54-5987-4F18-B440-985B1BDC4D98}" dt="2021-04-13T13:45:18.098" v="345" actId="11529"/>
          <ac:cxnSpMkLst>
            <pc:docMk/>
            <pc:sldMk cId="2206436985" sldId="2080"/>
            <ac:cxnSpMk id="14" creationId="{4E024BE0-2C9A-41F2-AB9F-517CC9F2936D}"/>
          </ac:cxnSpMkLst>
        </pc:cxnChg>
      </pc:sldChg>
      <pc:sldChg chg="del">
        <pc:chgData name="Thomas Elboth" userId="7bb7615b-5e53-4e92-a3d0-b8bff56782b0" providerId="ADAL" clId="{EAFC7E54-5987-4F18-B440-985B1BDC4D98}" dt="2021-04-13T13:40:13.237" v="0" actId="47"/>
        <pc:sldMkLst>
          <pc:docMk/>
          <pc:sldMk cId="2345235313" sldId="2081"/>
        </pc:sldMkLst>
      </pc:sldChg>
      <pc:sldChg chg="del">
        <pc:chgData name="Thomas Elboth" userId="7bb7615b-5e53-4e92-a3d0-b8bff56782b0" providerId="ADAL" clId="{EAFC7E54-5987-4F18-B440-985B1BDC4D98}" dt="2021-04-13T13:40:13.237" v="0" actId="47"/>
        <pc:sldMkLst>
          <pc:docMk/>
          <pc:sldMk cId="1413494739" sldId="2082"/>
        </pc:sldMkLst>
      </pc:sldChg>
      <pc:sldChg chg="modSp mod">
        <pc:chgData name="Thomas Elboth" userId="7bb7615b-5e53-4e92-a3d0-b8bff56782b0" providerId="ADAL" clId="{EAFC7E54-5987-4F18-B440-985B1BDC4D98}" dt="2021-04-13T13:41:34.934" v="134" actId="20577"/>
        <pc:sldMkLst>
          <pc:docMk/>
          <pc:sldMk cId="3800346786" sldId="2084"/>
        </pc:sldMkLst>
        <pc:spChg chg="mod">
          <ac:chgData name="Thomas Elboth" userId="7bb7615b-5e53-4e92-a3d0-b8bff56782b0" providerId="ADAL" clId="{EAFC7E54-5987-4F18-B440-985B1BDC4D98}" dt="2021-04-13T13:41:34.934" v="134" actId="20577"/>
          <ac:spMkLst>
            <pc:docMk/>
            <pc:sldMk cId="3800346786" sldId="2084"/>
            <ac:spMk id="4" creationId="{2E0A21C2-0093-478D-98AA-D3FD7E159B65}"/>
          </ac:spMkLst>
        </pc:spChg>
      </pc:sldChg>
      <pc:sldChg chg="del">
        <pc:chgData name="Thomas Elboth" userId="7bb7615b-5e53-4e92-a3d0-b8bff56782b0" providerId="ADAL" clId="{EAFC7E54-5987-4F18-B440-985B1BDC4D98}" dt="2021-04-13T13:40:13.237" v="0" actId="47"/>
        <pc:sldMkLst>
          <pc:docMk/>
          <pc:sldMk cId="2463288142" sldId="208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A5F43-2546-44F7-8867-A419B9BE5614}" type="datetimeFigureOut">
              <a:rPr lang="en-GB" smtClean="0"/>
              <a:t>13/04/2021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55E41E-6D7F-42EC-9FD8-EE3C60403D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7495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5E41E-6D7F-42EC-9FD8-EE3C60403D7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7830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8.gif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p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ktangel 10"/>
          <p:cNvSpPr/>
          <p:nvPr userDrawn="1"/>
        </p:nvSpPr>
        <p:spPr>
          <a:xfrm>
            <a:off x="-1060" y="0"/>
            <a:ext cx="12192000" cy="6858000"/>
          </a:xfrm>
          <a:prstGeom prst="rect">
            <a:avLst/>
          </a:prstGeom>
          <a:gradFill>
            <a:gsLst>
              <a:gs pos="42000">
                <a:schemeClr val="accent3">
                  <a:alpha val="56000"/>
                </a:schemeClr>
              </a:gs>
              <a:gs pos="100000">
                <a:schemeClr val="accent3">
                  <a:alpha val="11000"/>
                </a:schemeClr>
              </a:gs>
            </a:gsLst>
            <a:lin ang="1200000" scaled="0"/>
          </a:gra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199" y="3031202"/>
            <a:ext cx="10513484" cy="1085657"/>
          </a:xfr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Klikk</a:t>
            </a:r>
            <a:r>
              <a:rPr lang="en-GB" noProof="0" dirty="0"/>
              <a:t> for </a:t>
            </a:r>
            <a:r>
              <a:rPr lang="en-GB" noProof="0" dirty="0" err="1"/>
              <a:t>å</a:t>
            </a:r>
            <a:r>
              <a:rPr lang="en-GB" noProof="0" dirty="0"/>
              <a:t> </a:t>
            </a:r>
            <a:r>
              <a:rPr lang="en-GB" noProof="0" dirty="0" err="1"/>
              <a:t>redigere</a:t>
            </a:r>
            <a:r>
              <a:rPr lang="en-GB" noProof="0" dirty="0"/>
              <a:t> </a:t>
            </a:r>
            <a:r>
              <a:rPr lang="en-GB" noProof="0" dirty="0" err="1"/>
              <a:t>tittelstil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199" y="4208935"/>
            <a:ext cx="10513484" cy="61935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noProof="0" dirty="0" err="1"/>
              <a:t>Klikk</a:t>
            </a:r>
            <a:r>
              <a:rPr lang="en-GB" noProof="0" dirty="0"/>
              <a:t> for </a:t>
            </a:r>
            <a:r>
              <a:rPr lang="en-GB" noProof="0" dirty="0" err="1"/>
              <a:t>å</a:t>
            </a:r>
            <a:r>
              <a:rPr lang="en-GB" noProof="0" dirty="0"/>
              <a:t> </a:t>
            </a:r>
            <a:r>
              <a:rPr lang="en-GB" noProof="0" dirty="0" err="1"/>
              <a:t>redigere</a:t>
            </a:r>
            <a:r>
              <a:rPr lang="en-GB" noProof="0" dirty="0"/>
              <a:t> </a:t>
            </a:r>
            <a:r>
              <a:rPr lang="en-GB" noProof="0" dirty="0" err="1"/>
              <a:t>undertittelstil</a:t>
            </a:r>
            <a:r>
              <a:rPr lang="en-GB" noProof="0" dirty="0"/>
              <a:t> </a:t>
            </a:r>
            <a:r>
              <a:rPr lang="en-GB" noProof="0" dirty="0" err="1"/>
              <a:t>i</a:t>
            </a:r>
            <a:r>
              <a:rPr lang="en-GB" noProof="0" dirty="0"/>
              <a:t> </a:t>
            </a:r>
            <a:r>
              <a:rPr lang="en-GB" noProof="0" dirty="0" err="1"/>
              <a:t>malen</a:t>
            </a:r>
            <a:endParaRPr lang="en-GB" noProof="0" dirty="0"/>
          </a:p>
        </p:txBody>
      </p:sp>
      <p:pic>
        <p:nvPicPr>
          <p:cNvPr id="7" name="Bild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508" y="779421"/>
            <a:ext cx="4901176" cy="75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130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_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D1D82-2BE8-7A40-A0E3-A7D1BA6F2E72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3733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831851" y="4716905"/>
            <a:ext cx="10515600" cy="131982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dirty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2533806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_5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D1D82-2BE8-7A40-A0E3-A7D1BA6F2E72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3733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831851" y="4716905"/>
            <a:ext cx="10515600" cy="131982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dirty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3309237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Klikk</a:t>
            </a:r>
            <a:r>
              <a:rPr lang="en-GB" noProof="0" dirty="0"/>
              <a:t> for </a:t>
            </a:r>
            <a:r>
              <a:rPr lang="en-GB" noProof="0" dirty="0" err="1"/>
              <a:t>å</a:t>
            </a:r>
            <a:r>
              <a:rPr lang="en-GB" noProof="0" dirty="0"/>
              <a:t> </a:t>
            </a:r>
            <a:r>
              <a:rPr lang="en-GB" noProof="0" dirty="0" err="1"/>
              <a:t>redigere</a:t>
            </a:r>
            <a:r>
              <a:rPr lang="en-GB" noProof="0" dirty="0"/>
              <a:t> </a:t>
            </a:r>
            <a:r>
              <a:rPr lang="en-GB" noProof="0" dirty="0" err="1"/>
              <a:t>tittelstil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67884"/>
            <a:ext cx="5181600" cy="4768849"/>
          </a:xfrm>
        </p:spPr>
        <p:txBody>
          <a:bodyPr/>
          <a:lstStyle/>
          <a:p>
            <a:pPr lvl="0"/>
            <a:r>
              <a:rPr lang="en-GB" noProof="0" dirty="0" err="1"/>
              <a:t>Klikk</a:t>
            </a:r>
            <a:r>
              <a:rPr lang="en-GB" noProof="0" dirty="0"/>
              <a:t> for </a:t>
            </a:r>
            <a:r>
              <a:rPr lang="en-GB" noProof="0" dirty="0" err="1"/>
              <a:t>å</a:t>
            </a:r>
            <a:r>
              <a:rPr lang="en-GB" noProof="0" dirty="0"/>
              <a:t> </a:t>
            </a:r>
            <a:r>
              <a:rPr lang="en-GB" noProof="0" dirty="0" err="1"/>
              <a:t>redigere</a:t>
            </a:r>
            <a:r>
              <a:rPr lang="en-GB" noProof="0" dirty="0"/>
              <a:t> </a:t>
            </a:r>
            <a:r>
              <a:rPr lang="en-GB" noProof="0" dirty="0" err="1"/>
              <a:t>tekststiler</a:t>
            </a:r>
            <a:r>
              <a:rPr lang="en-GB" noProof="0" dirty="0"/>
              <a:t> </a:t>
            </a:r>
            <a:r>
              <a:rPr lang="en-GB" noProof="0" dirty="0" err="1"/>
              <a:t>i</a:t>
            </a:r>
            <a:r>
              <a:rPr lang="en-GB" noProof="0" dirty="0"/>
              <a:t> </a:t>
            </a:r>
            <a:r>
              <a:rPr lang="en-GB" noProof="0" dirty="0" err="1"/>
              <a:t>malen</a:t>
            </a:r>
            <a:endParaRPr lang="en-GB" noProof="0" dirty="0"/>
          </a:p>
          <a:p>
            <a:pPr lvl="1"/>
            <a:r>
              <a:rPr lang="en-GB" noProof="0" dirty="0"/>
              <a:t>Andre </a:t>
            </a:r>
            <a:r>
              <a:rPr lang="en-GB" noProof="0" dirty="0" err="1"/>
              <a:t>nivå</a:t>
            </a:r>
            <a:endParaRPr lang="en-GB" noProof="0" dirty="0"/>
          </a:p>
          <a:p>
            <a:pPr lvl="2"/>
            <a:r>
              <a:rPr lang="en-GB" noProof="0" dirty="0" err="1"/>
              <a:t>Tredje</a:t>
            </a:r>
            <a:r>
              <a:rPr lang="en-GB" noProof="0" dirty="0"/>
              <a:t> </a:t>
            </a:r>
            <a:r>
              <a:rPr lang="en-GB" noProof="0" dirty="0" err="1"/>
              <a:t>nivå</a:t>
            </a:r>
            <a:endParaRPr lang="en-GB" noProof="0" dirty="0"/>
          </a:p>
          <a:p>
            <a:pPr lvl="3"/>
            <a:r>
              <a:rPr lang="en-GB" noProof="0" dirty="0" err="1"/>
              <a:t>Fjerde</a:t>
            </a:r>
            <a:r>
              <a:rPr lang="en-GB" noProof="0" dirty="0"/>
              <a:t> </a:t>
            </a:r>
            <a:r>
              <a:rPr lang="en-GB" noProof="0" dirty="0" err="1"/>
              <a:t>nivå</a:t>
            </a:r>
            <a:endParaRPr lang="en-GB" noProof="0" dirty="0"/>
          </a:p>
          <a:p>
            <a:pPr lvl="4"/>
            <a:r>
              <a:rPr lang="en-GB" noProof="0" dirty="0" err="1"/>
              <a:t>Femte</a:t>
            </a:r>
            <a:r>
              <a:rPr lang="en-GB" noProof="0" dirty="0"/>
              <a:t> </a:t>
            </a:r>
            <a:r>
              <a:rPr lang="en-GB" noProof="0" dirty="0" err="1"/>
              <a:t>nivå</a:t>
            </a:r>
            <a:endParaRPr lang="en-GB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67884"/>
            <a:ext cx="5181600" cy="4768849"/>
          </a:xfrm>
        </p:spPr>
        <p:txBody>
          <a:bodyPr/>
          <a:lstStyle/>
          <a:p>
            <a:pPr lvl="0"/>
            <a:r>
              <a:rPr lang="en-GB" noProof="0" dirty="0" err="1"/>
              <a:t>Klikk</a:t>
            </a:r>
            <a:r>
              <a:rPr lang="en-GB" noProof="0" dirty="0"/>
              <a:t> for </a:t>
            </a:r>
            <a:r>
              <a:rPr lang="en-GB" noProof="0" dirty="0" err="1"/>
              <a:t>å</a:t>
            </a:r>
            <a:r>
              <a:rPr lang="en-GB" noProof="0" dirty="0"/>
              <a:t> </a:t>
            </a:r>
            <a:r>
              <a:rPr lang="en-GB" noProof="0" dirty="0" err="1"/>
              <a:t>redigere</a:t>
            </a:r>
            <a:r>
              <a:rPr lang="en-GB" noProof="0" dirty="0"/>
              <a:t> </a:t>
            </a:r>
            <a:r>
              <a:rPr lang="en-GB" noProof="0" dirty="0" err="1"/>
              <a:t>tekststiler</a:t>
            </a:r>
            <a:r>
              <a:rPr lang="en-GB" noProof="0" dirty="0"/>
              <a:t> </a:t>
            </a:r>
            <a:r>
              <a:rPr lang="en-GB" noProof="0" dirty="0" err="1"/>
              <a:t>i</a:t>
            </a:r>
            <a:r>
              <a:rPr lang="en-GB" noProof="0" dirty="0"/>
              <a:t> </a:t>
            </a:r>
            <a:r>
              <a:rPr lang="en-GB" noProof="0" dirty="0" err="1"/>
              <a:t>malen</a:t>
            </a:r>
            <a:endParaRPr lang="en-GB" noProof="0" dirty="0"/>
          </a:p>
          <a:p>
            <a:pPr lvl="1"/>
            <a:r>
              <a:rPr lang="en-GB" noProof="0" dirty="0"/>
              <a:t>Andre </a:t>
            </a:r>
            <a:r>
              <a:rPr lang="en-GB" noProof="0" dirty="0" err="1"/>
              <a:t>nivå</a:t>
            </a:r>
            <a:endParaRPr lang="en-GB" noProof="0" dirty="0"/>
          </a:p>
          <a:p>
            <a:pPr lvl="2"/>
            <a:r>
              <a:rPr lang="en-GB" noProof="0" dirty="0" err="1"/>
              <a:t>Tredje</a:t>
            </a:r>
            <a:r>
              <a:rPr lang="en-GB" noProof="0" dirty="0"/>
              <a:t> </a:t>
            </a:r>
            <a:r>
              <a:rPr lang="en-GB" noProof="0" dirty="0" err="1"/>
              <a:t>nivå</a:t>
            </a:r>
            <a:endParaRPr lang="en-GB" noProof="0" dirty="0"/>
          </a:p>
          <a:p>
            <a:pPr lvl="3"/>
            <a:r>
              <a:rPr lang="en-GB" noProof="0" dirty="0" err="1"/>
              <a:t>Fjerde</a:t>
            </a:r>
            <a:r>
              <a:rPr lang="en-GB" noProof="0" dirty="0"/>
              <a:t> </a:t>
            </a:r>
            <a:r>
              <a:rPr lang="en-GB" noProof="0" dirty="0" err="1"/>
              <a:t>nivå</a:t>
            </a:r>
            <a:endParaRPr lang="en-GB" noProof="0" dirty="0"/>
          </a:p>
          <a:p>
            <a:pPr lvl="4"/>
            <a:r>
              <a:rPr lang="en-GB" noProof="0" dirty="0" err="1"/>
              <a:t>Femte</a:t>
            </a:r>
            <a:r>
              <a:rPr lang="en-GB" noProof="0" dirty="0"/>
              <a:t> </a:t>
            </a:r>
            <a:r>
              <a:rPr lang="en-GB" noProof="0" dirty="0" err="1"/>
              <a:t>nivå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D1D82-2BE8-7A40-A0E3-A7D1BA6F2E72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86338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712259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267885"/>
            <a:ext cx="5157787" cy="4709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nb-NO" dirty="0"/>
              <a:t>Klikk for å redigere tekststiler i malen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929360"/>
            <a:ext cx="5157787" cy="4260304"/>
          </a:xfrm>
        </p:spPr>
        <p:txBody>
          <a:bodyPr/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267885"/>
            <a:ext cx="5183188" cy="4709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1929360"/>
            <a:ext cx="5183188" cy="4260304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D1D82-2BE8-7A40-A0E3-A7D1BA6F2E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33239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Klikk</a:t>
            </a:r>
            <a:r>
              <a:rPr lang="en-GB" noProof="0" dirty="0"/>
              <a:t> for </a:t>
            </a:r>
            <a:r>
              <a:rPr lang="en-GB" noProof="0" dirty="0" err="1"/>
              <a:t>å</a:t>
            </a:r>
            <a:r>
              <a:rPr lang="en-GB" noProof="0" dirty="0"/>
              <a:t> </a:t>
            </a:r>
            <a:r>
              <a:rPr lang="en-GB" noProof="0" dirty="0" err="1"/>
              <a:t>redigere</a:t>
            </a:r>
            <a:r>
              <a:rPr lang="en-GB" noProof="0" dirty="0"/>
              <a:t> </a:t>
            </a:r>
            <a:r>
              <a:rPr lang="en-GB" noProof="0" dirty="0" err="1"/>
              <a:t>tittelstil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D1D82-2BE8-7A40-A0E3-A7D1BA6F2E72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9" name="Plassholder for bilde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67884"/>
            <a:ext cx="12192000" cy="4908065"/>
          </a:xfrm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GB" dirty="0"/>
              <a:t>Insert a picture</a:t>
            </a:r>
          </a:p>
        </p:txBody>
      </p:sp>
    </p:spTree>
    <p:extLst>
      <p:ext uri="{BB962C8B-B14F-4D97-AF65-F5344CB8AC3E}">
        <p14:creationId xmlns:p14="http://schemas.microsoft.com/office/powerpoint/2010/main" val="4137500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5181600" cy="713127"/>
          </a:xfrm>
        </p:spPr>
        <p:txBody>
          <a:bodyPr/>
          <a:lstStyle/>
          <a:p>
            <a:r>
              <a:rPr lang="en-GB" noProof="0" dirty="0" err="1"/>
              <a:t>Klikk</a:t>
            </a:r>
            <a:r>
              <a:rPr lang="en-GB" noProof="0" dirty="0"/>
              <a:t> for </a:t>
            </a:r>
            <a:r>
              <a:rPr lang="en-GB" noProof="0" dirty="0" err="1"/>
              <a:t>å</a:t>
            </a:r>
            <a:r>
              <a:rPr lang="en-GB" noProof="0" dirty="0"/>
              <a:t> </a:t>
            </a:r>
            <a:r>
              <a:rPr lang="en-GB" noProof="0" dirty="0" err="1"/>
              <a:t>redigere</a:t>
            </a:r>
            <a:r>
              <a:rPr lang="en-GB" noProof="0" dirty="0"/>
              <a:t> </a:t>
            </a:r>
            <a:r>
              <a:rPr lang="en-GB" noProof="0" dirty="0" err="1"/>
              <a:t>tittelstil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67884"/>
            <a:ext cx="5181600" cy="4768849"/>
          </a:xfrm>
        </p:spPr>
        <p:txBody>
          <a:bodyPr/>
          <a:lstStyle/>
          <a:p>
            <a:pPr lvl="0"/>
            <a:r>
              <a:rPr lang="en-GB" noProof="0" dirty="0" err="1"/>
              <a:t>Klikk</a:t>
            </a:r>
            <a:r>
              <a:rPr lang="en-GB" noProof="0" dirty="0"/>
              <a:t> for </a:t>
            </a:r>
            <a:r>
              <a:rPr lang="en-GB" noProof="0" dirty="0" err="1"/>
              <a:t>å</a:t>
            </a:r>
            <a:r>
              <a:rPr lang="en-GB" noProof="0" dirty="0"/>
              <a:t> </a:t>
            </a:r>
            <a:r>
              <a:rPr lang="en-GB" noProof="0" dirty="0" err="1"/>
              <a:t>redigere</a:t>
            </a:r>
            <a:r>
              <a:rPr lang="en-GB" noProof="0" dirty="0"/>
              <a:t> </a:t>
            </a:r>
            <a:r>
              <a:rPr lang="en-GB" noProof="0" dirty="0" err="1"/>
              <a:t>tekststiler</a:t>
            </a:r>
            <a:r>
              <a:rPr lang="en-GB" noProof="0" dirty="0"/>
              <a:t> </a:t>
            </a:r>
            <a:r>
              <a:rPr lang="en-GB" noProof="0" dirty="0" err="1"/>
              <a:t>i</a:t>
            </a:r>
            <a:r>
              <a:rPr lang="en-GB" noProof="0" dirty="0"/>
              <a:t> </a:t>
            </a:r>
            <a:r>
              <a:rPr lang="en-GB" noProof="0" dirty="0" err="1"/>
              <a:t>malen</a:t>
            </a:r>
            <a:endParaRPr lang="en-GB" noProof="0" dirty="0"/>
          </a:p>
          <a:p>
            <a:pPr lvl="1"/>
            <a:r>
              <a:rPr lang="en-GB" noProof="0" dirty="0"/>
              <a:t>Andre </a:t>
            </a:r>
            <a:r>
              <a:rPr lang="en-GB" noProof="0" dirty="0" err="1"/>
              <a:t>nivå</a:t>
            </a:r>
            <a:endParaRPr lang="en-GB" noProof="0" dirty="0"/>
          </a:p>
          <a:p>
            <a:pPr lvl="2"/>
            <a:r>
              <a:rPr lang="en-GB" noProof="0" dirty="0" err="1"/>
              <a:t>Tredje</a:t>
            </a:r>
            <a:r>
              <a:rPr lang="en-GB" noProof="0" dirty="0"/>
              <a:t> </a:t>
            </a:r>
            <a:r>
              <a:rPr lang="en-GB" noProof="0" dirty="0" err="1"/>
              <a:t>nivå</a:t>
            </a:r>
            <a:endParaRPr lang="en-GB" noProof="0" dirty="0"/>
          </a:p>
          <a:p>
            <a:pPr lvl="3"/>
            <a:r>
              <a:rPr lang="en-GB" noProof="0" dirty="0" err="1"/>
              <a:t>Fjerde</a:t>
            </a:r>
            <a:r>
              <a:rPr lang="en-GB" noProof="0" dirty="0"/>
              <a:t> </a:t>
            </a:r>
            <a:r>
              <a:rPr lang="en-GB" noProof="0" dirty="0" err="1"/>
              <a:t>nivå</a:t>
            </a:r>
            <a:endParaRPr lang="en-GB" noProof="0" dirty="0"/>
          </a:p>
          <a:p>
            <a:pPr lvl="4"/>
            <a:r>
              <a:rPr lang="en-GB" noProof="0" dirty="0" err="1"/>
              <a:t>Femte</a:t>
            </a:r>
            <a:r>
              <a:rPr lang="en-GB" noProof="0" dirty="0"/>
              <a:t> </a:t>
            </a:r>
            <a:r>
              <a:rPr lang="en-GB" noProof="0" dirty="0" err="1"/>
              <a:t>nivå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D1D82-2BE8-7A40-A0E3-A7D1BA6F2E72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9" name="Plassholder for bilde 8"/>
          <p:cNvSpPr>
            <a:spLocks noGrp="1"/>
          </p:cNvSpPr>
          <p:nvPr>
            <p:ph type="pic" sz="quarter" idx="13" hasCustomPrompt="1"/>
          </p:nvPr>
        </p:nvSpPr>
        <p:spPr>
          <a:xfrm>
            <a:off x="6165851" y="0"/>
            <a:ext cx="6026149" cy="6185941"/>
          </a:xfrm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GB" dirty="0"/>
              <a:t>Insert a picture</a:t>
            </a:r>
          </a:p>
        </p:txBody>
      </p:sp>
    </p:spTree>
    <p:extLst>
      <p:ext uri="{BB962C8B-B14F-4D97-AF65-F5344CB8AC3E}">
        <p14:creationId xmlns:p14="http://schemas.microsoft.com/office/powerpoint/2010/main" val="21694192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pic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Klikk</a:t>
            </a:r>
            <a:r>
              <a:rPr lang="en-GB" noProof="0" dirty="0"/>
              <a:t> for </a:t>
            </a:r>
            <a:r>
              <a:rPr lang="en-GB" noProof="0" dirty="0" err="1"/>
              <a:t>å</a:t>
            </a:r>
            <a:r>
              <a:rPr lang="en-GB" noProof="0" dirty="0"/>
              <a:t> </a:t>
            </a:r>
            <a:r>
              <a:rPr lang="en-GB" noProof="0" dirty="0" err="1"/>
              <a:t>redigere</a:t>
            </a:r>
            <a:r>
              <a:rPr lang="en-GB" noProof="0" dirty="0"/>
              <a:t> </a:t>
            </a:r>
            <a:r>
              <a:rPr lang="en-GB" noProof="0" dirty="0" err="1"/>
              <a:t>tittelstil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D1D82-2BE8-7A40-A0E3-A7D1BA6F2E72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9" name="Plassholder for bilde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1267884"/>
            <a:ext cx="6086007" cy="4908065"/>
          </a:xfrm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GB" dirty="0"/>
              <a:t>Insert a picture</a:t>
            </a:r>
          </a:p>
        </p:txBody>
      </p:sp>
      <p:sp>
        <p:nvSpPr>
          <p:cNvPr id="8" name="Plassholder for bilde 8"/>
          <p:cNvSpPr>
            <a:spLocks noGrp="1"/>
          </p:cNvSpPr>
          <p:nvPr>
            <p:ph type="pic" sz="quarter" idx="14" hasCustomPrompt="1"/>
          </p:nvPr>
        </p:nvSpPr>
        <p:spPr>
          <a:xfrm>
            <a:off x="6086007" y="1267884"/>
            <a:ext cx="6086007" cy="4908065"/>
          </a:xfrm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GB" dirty="0"/>
              <a:t>Insert a picture</a:t>
            </a:r>
          </a:p>
        </p:txBody>
      </p:sp>
    </p:spTree>
    <p:extLst>
      <p:ext uri="{BB962C8B-B14F-4D97-AF65-F5344CB8AC3E}">
        <p14:creationId xmlns:p14="http://schemas.microsoft.com/office/powerpoint/2010/main" val="2856374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wo pictures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Klikk</a:t>
            </a:r>
            <a:r>
              <a:rPr lang="en-GB" noProof="0" dirty="0"/>
              <a:t> for </a:t>
            </a:r>
            <a:r>
              <a:rPr lang="en-GB" noProof="0" dirty="0" err="1"/>
              <a:t>å</a:t>
            </a:r>
            <a:r>
              <a:rPr lang="en-GB" noProof="0" dirty="0"/>
              <a:t> </a:t>
            </a:r>
            <a:r>
              <a:rPr lang="en-GB" noProof="0" dirty="0" err="1"/>
              <a:t>redigere</a:t>
            </a:r>
            <a:r>
              <a:rPr lang="en-GB" noProof="0" dirty="0"/>
              <a:t> </a:t>
            </a:r>
            <a:r>
              <a:rPr lang="en-GB" noProof="0" dirty="0" err="1"/>
              <a:t>tittelstil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65851" y="3868924"/>
            <a:ext cx="5181600" cy="2167809"/>
          </a:xfrm>
        </p:spPr>
        <p:txBody>
          <a:bodyPr/>
          <a:lstStyle>
            <a:lvl1pPr marL="0" indent="0">
              <a:buNone/>
              <a:defRPr sz="2133"/>
            </a:lvl1pPr>
          </a:lstStyle>
          <a:p>
            <a:pPr lvl="0"/>
            <a:r>
              <a:rPr lang="en-GB" noProof="0" dirty="0" err="1"/>
              <a:t>Klikk</a:t>
            </a:r>
            <a:r>
              <a:rPr lang="en-GB" noProof="0" dirty="0"/>
              <a:t> for </a:t>
            </a:r>
            <a:r>
              <a:rPr lang="en-GB" noProof="0" dirty="0" err="1"/>
              <a:t>å</a:t>
            </a:r>
            <a:r>
              <a:rPr lang="en-GB" noProof="0" dirty="0"/>
              <a:t> </a:t>
            </a:r>
            <a:r>
              <a:rPr lang="en-GB" noProof="0" dirty="0" err="1"/>
              <a:t>redigere</a:t>
            </a:r>
            <a:r>
              <a:rPr lang="en-GB" noProof="0" dirty="0"/>
              <a:t> </a:t>
            </a:r>
            <a:r>
              <a:rPr lang="en-GB" noProof="0" dirty="0" err="1"/>
              <a:t>tekststiler</a:t>
            </a:r>
            <a:r>
              <a:rPr lang="en-GB" noProof="0" dirty="0"/>
              <a:t> </a:t>
            </a:r>
            <a:r>
              <a:rPr lang="en-GB" noProof="0" dirty="0" err="1"/>
              <a:t>i</a:t>
            </a:r>
            <a:r>
              <a:rPr lang="en-GB" noProof="0" dirty="0"/>
              <a:t> </a:t>
            </a:r>
            <a:r>
              <a:rPr lang="en-GB" noProof="0" dirty="0" err="1"/>
              <a:t>malen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D1D82-2BE8-7A40-A0E3-A7D1BA6F2E72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9" name="Plassholder for bilde 8"/>
          <p:cNvSpPr>
            <a:spLocks noGrp="1"/>
          </p:cNvSpPr>
          <p:nvPr>
            <p:ph type="pic" sz="quarter" idx="13" hasCustomPrompt="1"/>
          </p:nvPr>
        </p:nvSpPr>
        <p:spPr>
          <a:xfrm>
            <a:off x="6165851" y="1267883"/>
            <a:ext cx="5181600" cy="2389717"/>
          </a:xfrm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GB" dirty="0"/>
              <a:t>Insert a picture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4"/>
          </p:nvPr>
        </p:nvSpPr>
        <p:spPr>
          <a:xfrm>
            <a:off x="840317" y="3868924"/>
            <a:ext cx="5181600" cy="2167809"/>
          </a:xfrm>
        </p:spPr>
        <p:txBody>
          <a:bodyPr/>
          <a:lstStyle>
            <a:lvl1pPr marL="0" indent="0">
              <a:buNone/>
              <a:defRPr sz="2133"/>
            </a:lvl1pPr>
          </a:lstStyle>
          <a:p>
            <a:pPr lvl="0"/>
            <a:r>
              <a:rPr lang="en-GB" noProof="0" dirty="0" err="1"/>
              <a:t>Klikk</a:t>
            </a:r>
            <a:r>
              <a:rPr lang="en-GB" noProof="0" dirty="0"/>
              <a:t> for </a:t>
            </a:r>
            <a:r>
              <a:rPr lang="en-GB" noProof="0" dirty="0" err="1"/>
              <a:t>å</a:t>
            </a:r>
            <a:r>
              <a:rPr lang="en-GB" noProof="0" dirty="0"/>
              <a:t> </a:t>
            </a:r>
            <a:r>
              <a:rPr lang="en-GB" noProof="0" dirty="0" err="1"/>
              <a:t>redigere</a:t>
            </a:r>
            <a:r>
              <a:rPr lang="en-GB" noProof="0" dirty="0"/>
              <a:t> </a:t>
            </a:r>
            <a:r>
              <a:rPr lang="en-GB" noProof="0" dirty="0" err="1"/>
              <a:t>tekststiler</a:t>
            </a:r>
            <a:r>
              <a:rPr lang="en-GB" noProof="0" dirty="0"/>
              <a:t> </a:t>
            </a:r>
            <a:r>
              <a:rPr lang="en-GB" noProof="0" dirty="0" err="1"/>
              <a:t>i</a:t>
            </a:r>
            <a:r>
              <a:rPr lang="en-GB" noProof="0" dirty="0"/>
              <a:t> </a:t>
            </a:r>
            <a:r>
              <a:rPr lang="en-GB" noProof="0" dirty="0" err="1"/>
              <a:t>malen</a:t>
            </a:r>
            <a:endParaRPr lang="en-GB" noProof="0" dirty="0"/>
          </a:p>
        </p:txBody>
      </p:sp>
      <p:sp>
        <p:nvSpPr>
          <p:cNvPr id="10" name="Plassholder for bilde 8"/>
          <p:cNvSpPr>
            <a:spLocks noGrp="1"/>
          </p:cNvSpPr>
          <p:nvPr>
            <p:ph type="pic" sz="quarter" idx="15" hasCustomPrompt="1"/>
          </p:nvPr>
        </p:nvSpPr>
        <p:spPr>
          <a:xfrm>
            <a:off x="840317" y="1267883"/>
            <a:ext cx="5181600" cy="2389717"/>
          </a:xfrm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GB" dirty="0"/>
              <a:t>Insert a picture</a:t>
            </a:r>
          </a:p>
        </p:txBody>
      </p:sp>
    </p:spTree>
    <p:extLst>
      <p:ext uri="{BB962C8B-B14F-4D97-AF65-F5344CB8AC3E}">
        <p14:creationId xmlns:p14="http://schemas.microsoft.com/office/powerpoint/2010/main" val="15524827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hree pictures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Klikk</a:t>
            </a:r>
            <a:r>
              <a:rPr lang="en-GB" noProof="0" dirty="0"/>
              <a:t> for </a:t>
            </a:r>
            <a:r>
              <a:rPr lang="en-GB" noProof="0" dirty="0" err="1"/>
              <a:t>å</a:t>
            </a:r>
            <a:r>
              <a:rPr lang="en-GB" noProof="0" dirty="0"/>
              <a:t> </a:t>
            </a:r>
            <a:r>
              <a:rPr lang="en-GB" noProof="0" dirty="0" err="1"/>
              <a:t>redigere</a:t>
            </a:r>
            <a:r>
              <a:rPr lang="en-GB" noProof="0" dirty="0"/>
              <a:t> </a:t>
            </a:r>
            <a:r>
              <a:rPr lang="en-GB" noProof="0" dirty="0" err="1"/>
              <a:t>tittelstil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D1D82-2BE8-7A40-A0E3-A7D1BA6F2E72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20"/>
          </p:nvPr>
        </p:nvSpPr>
        <p:spPr>
          <a:xfrm>
            <a:off x="4368004" y="3878917"/>
            <a:ext cx="3406896" cy="2167809"/>
          </a:xfrm>
        </p:spPr>
        <p:txBody>
          <a:bodyPr/>
          <a:lstStyle>
            <a:lvl1pPr marL="0" indent="0">
              <a:buNone/>
              <a:defRPr sz="1867"/>
            </a:lvl1pPr>
          </a:lstStyle>
          <a:p>
            <a:pPr lvl="0"/>
            <a:r>
              <a:rPr lang="en-GB" noProof="0" dirty="0" err="1"/>
              <a:t>Klikk</a:t>
            </a:r>
            <a:r>
              <a:rPr lang="en-GB" noProof="0" dirty="0"/>
              <a:t> for </a:t>
            </a:r>
            <a:r>
              <a:rPr lang="en-GB" noProof="0" dirty="0" err="1"/>
              <a:t>å</a:t>
            </a:r>
            <a:r>
              <a:rPr lang="en-GB" noProof="0" dirty="0"/>
              <a:t> </a:t>
            </a:r>
            <a:r>
              <a:rPr lang="en-GB" noProof="0" dirty="0" err="1"/>
              <a:t>redigere</a:t>
            </a:r>
            <a:r>
              <a:rPr lang="en-GB" noProof="0" dirty="0"/>
              <a:t> </a:t>
            </a:r>
            <a:r>
              <a:rPr lang="en-GB" noProof="0" dirty="0" err="1"/>
              <a:t>tekststiler</a:t>
            </a:r>
            <a:r>
              <a:rPr lang="en-GB" noProof="0" dirty="0"/>
              <a:t> </a:t>
            </a:r>
            <a:r>
              <a:rPr lang="en-GB" noProof="0" dirty="0" err="1"/>
              <a:t>i</a:t>
            </a:r>
            <a:r>
              <a:rPr lang="en-GB" noProof="0" dirty="0"/>
              <a:t> </a:t>
            </a:r>
            <a:r>
              <a:rPr lang="en-GB" noProof="0" dirty="0" err="1"/>
              <a:t>malen</a:t>
            </a:r>
            <a:endParaRPr lang="en-GB" noProof="0" dirty="0"/>
          </a:p>
        </p:txBody>
      </p:sp>
      <p:sp>
        <p:nvSpPr>
          <p:cNvPr id="16" name="Plassholder for bilde 8"/>
          <p:cNvSpPr>
            <a:spLocks noGrp="1"/>
          </p:cNvSpPr>
          <p:nvPr>
            <p:ph type="pic" sz="quarter" idx="21" hasCustomPrompt="1"/>
          </p:nvPr>
        </p:nvSpPr>
        <p:spPr>
          <a:xfrm>
            <a:off x="4368004" y="1277876"/>
            <a:ext cx="3406896" cy="2389717"/>
          </a:xfrm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GB" dirty="0"/>
              <a:t>Insert a picture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22"/>
          </p:nvPr>
        </p:nvSpPr>
        <p:spPr>
          <a:xfrm>
            <a:off x="850312" y="3878917"/>
            <a:ext cx="3406896" cy="2167809"/>
          </a:xfrm>
        </p:spPr>
        <p:txBody>
          <a:bodyPr/>
          <a:lstStyle>
            <a:lvl1pPr marL="0" indent="0">
              <a:buNone/>
              <a:defRPr sz="1867"/>
            </a:lvl1pPr>
          </a:lstStyle>
          <a:p>
            <a:pPr lvl="0"/>
            <a:r>
              <a:rPr lang="en-GB" noProof="0" dirty="0" err="1"/>
              <a:t>Klikk</a:t>
            </a:r>
            <a:r>
              <a:rPr lang="en-GB" noProof="0" dirty="0"/>
              <a:t> for </a:t>
            </a:r>
            <a:r>
              <a:rPr lang="en-GB" noProof="0" dirty="0" err="1"/>
              <a:t>å</a:t>
            </a:r>
            <a:r>
              <a:rPr lang="en-GB" noProof="0" dirty="0"/>
              <a:t> </a:t>
            </a:r>
            <a:r>
              <a:rPr lang="en-GB" noProof="0" dirty="0" err="1"/>
              <a:t>redigere</a:t>
            </a:r>
            <a:r>
              <a:rPr lang="en-GB" noProof="0" dirty="0"/>
              <a:t> </a:t>
            </a:r>
            <a:r>
              <a:rPr lang="en-GB" noProof="0" dirty="0" err="1"/>
              <a:t>tekststiler</a:t>
            </a:r>
            <a:r>
              <a:rPr lang="en-GB" noProof="0" dirty="0"/>
              <a:t> </a:t>
            </a:r>
            <a:r>
              <a:rPr lang="en-GB" noProof="0" dirty="0" err="1"/>
              <a:t>i</a:t>
            </a:r>
            <a:r>
              <a:rPr lang="en-GB" noProof="0" dirty="0"/>
              <a:t> </a:t>
            </a:r>
            <a:r>
              <a:rPr lang="en-GB" noProof="0" dirty="0" err="1"/>
              <a:t>malen</a:t>
            </a:r>
            <a:endParaRPr lang="en-GB" noProof="0" dirty="0"/>
          </a:p>
        </p:txBody>
      </p:sp>
      <p:sp>
        <p:nvSpPr>
          <p:cNvPr id="18" name="Plassholder for bilde 8"/>
          <p:cNvSpPr>
            <a:spLocks noGrp="1"/>
          </p:cNvSpPr>
          <p:nvPr>
            <p:ph type="pic" sz="quarter" idx="23" hasCustomPrompt="1"/>
          </p:nvPr>
        </p:nvSpPr>
        <p:spPr>
          <a:xfrm>
            <a:off x="850312" y="1277876"/>
            <a:ext cx="3406896" cy="2389717"/>
          </a:xfrm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GB" dirty="0"/>
              <a:t>Insert a picture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24"/>
          </p:nvPr>
        </p:nvSpPr>
        <p:spPr>
          <a:xfrm>
            <a:off x="7935663" y="3878917"/>
            <a:ext cx="3406896" cy="2167809"/>
          </a:xfrm>
        </p:spPr>
        <p:txBody>
          <a:bodyPr/>
          <a:lstStyle>
            <a:lvl1pPr marL="0" indent="0">
              <a:buNone/>
              <a:defRPr sz="1867"/>
            </a:lvl1pPr>
          </a:lstStyle>
          <a:p>
            <a:pPr lvl="0"/>
            <a:r>
              <a:rPr lang="en-GB" noProof="0" dirty="0" err="1"/>
              <a:t>Klikk</a:t>
            </a:r>
            <a:r>
              <a:rPr lang="en-GB" noProof="0" dirty="0"/>
              <a:t> for </a:t>
            </a:r>
            <a:r>
              <a:rPr lang="en-GB" noProof="0" dirty="0" err="1"/>
              <a:t>å</a:t>
            </a:r>
            <a:r>
              <a:rPr lang="en-GB" noProof="0" dirty="0"/>
              <a:t> </a:t>
            </a:r>
            <a:r>
              <a:rPr lang="en-GB" noProof="0" dirty="0" err="1"/>
              <a:t>redigere</a:t>
            </a:r>
            <a:r>
              <a:rPr lang="en-GB" noProof="0" dirty="0"/>
              <a:t> </a:t>
            </a:r>
            <a:r>
              <a:rPr lang="en-GB" noProof="0" dirty="0" err="1"/>
              <a:t>tekststiler</a:t>
            </a:r>
            <a:r>
              <a:rPr lang="en-GB" noProof="0" dirty="0"/>
              <a:t> </a:t>
            </a:r>
            <a:r>
              <a:rPr lang="en-GB" noProof="0" dirty="0" err="1"/>
              <a:t>i</a:t>
            </a:r>
            <a:r>
              <a:rPr lang="en-GB" noProof="0" dirty="0"/>
              <a:t> </a:t>
            </a:r>
            <a:r>
              <a:rPr lang="en-GB" noProof="0" dirty="0" err="1"/>
              <a:t>malen</a:t>
            </a:r>
            <a:endParaRPr lang="en-GB" noProof="0" dirty="0"/>
          </a:p>
        </p:txBody>
      </p:sp>
      <p:sp>
        <p:nvSpPr>
          <p:cNvPr id="20" name="Plassholder for bilde 8"/>
          <p:cNvSpPr>
            <a:spLocks noGrp="1"/>
          </p:cNvSpPr>
          <p:nvPr>
            <p:ph type="pic" sz="quarter" idx="25" hasCustomPrompt="1"/>
          </p:nvPr>
        </p:nvSpPr>
        <p:spPr>
          <a:xfrm>
            <a:off x="7935663" y="1277876"/>
            <a:ext cx="3406896" cy="2389717"/>
          </a:xfrm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GB" dirty="0"/>
              <a:t>Insert a picture</a:t>
            </a:r>
          </a:p>
        </p:txBody>
      </p:sp>
    </p:spTree>
    <p:extLst>
      <p:ext uri="{BB962C8B-B14F-4D97-AF65-F5344CB8AC3E}">
        <p14:creationId xmlns:p14="http://schemas.microsoft.com/office/powerpoint/2010/main" val="5107414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D1D82-2BE8-7A40-A0E3-A7D1BA6F2E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558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p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ktangel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2000">
                <a:schemeClr val="accent5">
                  <a:alpha val="80000"/>
                </a:schemeClr>
              </a:gs>
              <a:gs pos="100000">
                <a:schemeClr val="accent5">
                  <a:alpha val="0"/>
                </a:schemeClr>
              </a:gs>
            </a:gsLst>
            <a:lin ang="1200000" scaled="0"/>
          </a:gra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199" y="3031202"/>
            <a:ext cx="10513484" cy="1085657"/>
          </a:xfr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Klikk</a:t>
            </a:r>
            <a:r>
              <a:rPr lang="en-GB" noProof="0" dirty="0"/>
              <a:t> for </a:t>
            </a:r>
            <a:r>
              <a:rPr lang="en-GB" noProof="0" dirty="0" err="1"/>
              <a:t>å</a:t>
            </a:r>
            <a:r>
              <a:rPr lang="en-GB" noProof="0" dirty="0"/>
              <a:t> </a:t>
            </a:r>
            <a:r>
              <a:rPr lang="en-GB" noProof="0" dirty="0" err="1"/>
              <a:t>redigere</a:t>
            </a:r>
            <a:r>
              <a:rPr lang="en-GB" noProof="0" dirty="0"/>
              <a:t> </a:t>
            </a:r>
            <a:r>
              <a:rPr lang="en-GB" noProof="0" dirty="0" err="1"/>
              <a:t>tittelstil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199" y="4208935"/>
            <a:ext cx="10513484" cy="61935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noProof="0" dirty="0" err="1"/>
              <a:t>Klikk</a:t>
            </a:r>
            <a:r>
              <a:rPr lang="en-GB" noProof="0" dirty="0"/>
              <a:t> for </a:t>
            </a:r>
            <a:r>
              <a:rPr lang="en-GB" noProof="0" dirty="0" err="1"/>
              <a:t>å</a:t>
            </a:r>
            <a:r>
              <a:rPr lang="en-GB" noProof="0" dirty="0"/>
              <a:t> </a:t>
            </a:r>
            <a:r>
              <a:rPr lang="en-GB" noProof="0" dirty="0" err="1"/>
              <a:t>redigere</a:t>
            </a:r>
            <a:r>
              <a:rPr lang="en-GB" noProof="0" dirty="0"/>
              <a:t> </a:t>
            </a:r>
            <a:r>
              <a:rPr lang="en-GB" noProof="0" dirty="0" err="1"/>
              <a:t>undertittelstil</a:t>
            </a:r>
            <a:r>
              <a:rPr lang="en-GB" noProof="0" dirty="0"/>
              <a:t> </a:t>
            </a:r>
            <a:r>
              <a:rPr lang="en-GB" noProof="0" dirty="0" err="1"/>
              <a:t>i</a:t>
            </a:r>
            <a:r>
              <a:rPr lang="en-GB" noProof="0" dirty="0"/>
              <a:t> </a:t>
            </a:r>
            <a:r>
              <a:rPr lang="en-GB" noProof="0" dirty="0" err="1"/>
              <a:t>malen</a:t>
            </a:r>
            <a:endParaRPr lang="en-GB" noProof="0" dirty="0"/>
          </a:p>
        </p:txBody>
      </p:sp>
      <p:pic>
        <p:nvPicPr>
          <p:cNvPr id="7" name="Bild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508" y="779421"/>
            <a:ext cx="4901176" cy="75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1100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D1D82-2BE8-7A40-A0E3-A7D1BA6F2E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1397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1269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ktangel 10"/>
          <p:cNvSpPr/>
          <p:nvPr userDrawn="1"/>
        </p:nvSpPr>
        <p:spPr>
          <a:xfrm>
            <a:off x="-1060" y="0"/>
            <a:ext cx="12192000" cy="6858000"/>
          </a:xfrm>
          <a:prstGeom prst="rect">
            <a:avLst/>
          </a:prstGeom>
          <a:gradFill>
            <a:gsLst>
              <a:gs pos="42000">
                <a:schemeClr val="accent3">
                  <a:alpha val="56000"/>
                </a:schemeClr>
              </a:gs>
              <a:gs pos="100000">
                <a:schemeClr val="accent3">
                  <a:alpha val="11000"/>
                </a:schemeClr>
              </a:gs>
            </a:gsLst>
            <a:lin ang="1200000" scaled="0"/>
          </a:gra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199" y="2837205"/>
            <a:ext cx="10513485" cy="519219"/>
          </a:xfrm>
        </p:spPr>
        <p:txBody>
          <a:bodyPr anchor="b"/>
          <a:lstStyle>
            <a:lvl1pPr algn="l"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Klikk</a:t>
            </a:r>
            <a:r>
              <a:rPr lang="en-GB" noProof="0" dirty="0"/>
              <a:t> for </a:t>
            </a:r>
            <a:r>
              <a:rPr lang="en-GB" noProof="0" dirty="0" err="1"/>
              <a:t>å</a:t>
            </a:r>
            <a:r>
              <a:rPr lang="en-GB" noProof="0" dirty="0"/>
              <a:t> </a:t>
            </a:r>
            <a:r>
              <a:rPr lang="en-GB" noProof="0" dirty="0" err="1"/>
              <a:t>redigere</a:t>
            </a:r>
            <a:r>
              <a:rPr lang="en-GB" noProof="0" dirty="0"/>
              <a:t> </a:t>
            </a:r>
            <a:r>
              <a:rPr lang="en-GB" noProof="0" dirty="0" err="1"/>
              <a:t>tittelstil</a:t>
            </a:r>
            <a:endParaRPr lang="en-GB" noProof="0" dirty="0"/>
          </a:p>
        </p:txBody>
      </p:sp>
      <p:pic>
        <p:nvPicPr>
          <p:cNvPr id="7" name="Bild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508" y="779421"/>
            <a:ext cx="4901176" cy="756167"/>
          </a:xfrm>
          <a:prstGeom prst="rect">
            <a:avLst/>
          </a:prstGeom>
        </p:spPr>
      </p:pic>
      <p:sp>
        <p:nvSpPr>
          <p:cNvPr id="4" name="TekstSylinder 3"/>
          <p:cNvSpPr txBox="1"/>
          <p:nvPr userDrawn="1"/>
        </p:nvSpPr>
        <p:spPr>
          <a:xfrm>
            <a:off x="840318" y="5707376"/>
            <a:ext cx="362762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en-GB" sz="2400" b="1" baseline="0" dirty="0" err="1">
                <a:solidFill>
                  <a:schemeClr val="bg1"/>
                </a:solidFill>
              </a:rPr>
              <a:t>www.shearwatergeo.com</a:t>
            </a:r>
            <a:endParaRPr lang="en-GB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1113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slide title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68351" y="1797052"/>
            <a:ext cx="11089216" cy="40322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83166" y="963244"/>
            <a:ext cx="10297209" cy="450851"/>
          </a:xfrm>
        </p:spPr>
        <p:txBody>
          <a:bodyPr>
            <a:noAutofit/>
          </a:bodyPr>
          <a:lstStyle>
            <a:lvl1pPr marL="0" indent="0">
              <a:buNone/>
              <a:defRPr sz="2133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85167504"/>
      </p:ext>
    </p:extLst>
  </p:cSld>
  <p:clrMapOvr>
    <a:masterClrMapping/>
  </p:clrMapOvr>
  <p:transition spd="slow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0326" y="308189"/>
            <a:ext cx="11328175" cy="667171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lang="en-US" sz="3200" b="1" kern="1200" dirty="0">
                <a:solidFill>
                  <a:srgbClr val="003366"/>
                </a:solidFill>
                <a:latin typeface="Arial Narrow" pitchFamily="34" charset="0"/>
                <a:ea typeface="+mj-ea"/>
                <a:cs typeface="+mj-cs"/>
              </a:defRPr>
            </a:lvl1pPr>
          </a:lstStyle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14342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9"/>
          <p:cNvCxnSpPr/>
          <p:nvPr userDrawn="1"/>
        </p:nvCxnSpPr>
        <p:spPr>
          <a:xfrm>
            <a:off x="379047" y="188911"/>
            <a:ext cx="0" cy="576264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10"/>
          <p:cNvSpPr>
            <a:spLocks noGrp="1"/>
          </p:cNvSpPr>
          <p:nvPr>
            <p:ph type="body" sz="quarter" idx="10" hasCustomPrompt="1"/>
          </p:nvPr>
        </p:nvSpPr>
        <p:spPr>
          <a:xfrm>
            <a:off x="556848" y="981074"/>
            <a:ext cx="11256107" cy="53276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99" indent="-185734">
              <a:buFont typeface="Arial" panose="020B0604020202020204" pitchFamily="34" charset="0"/>
              <a:buChar char="–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00130" indent="-185734">
              <a:buFont typeface="Arial" panose="020B0604020202020204" pitchFamily="34" charset="0"/>
              <a:buChar char="–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71597" indent="-185734">
              <a:buFont typeface="Arial" panose="020B0604020202020204" pitchFamily="34" charset="0"/>
              <a:buChar char="»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kumimoji="1" lang="en-US" altLang="ja-JP" dirty="0"/>
              <a:t>Click to edit Master text styles</a:t>
            </a:r>
            <a:endParaRPr kumimoji="1" lang="ja-JP" altLang="en-US" dirty="0"/>
          </a:p>
          <a:p>
            <a:pPr lvl="1"/>
            <a:r>
              <a:rPr kumimoji="1" lang="en-US" altLang="ja-JP" dirty="0"/>
              <a:t>Second level</a:t>
            </a:r>
            <a:endParaRPr kumimoji="1" lang="ja-JP" altLang="en-US" dirty="0"/>
          </a:p>
          <a:p>
            <a:pPr lvl="2"/>
            <a:r>
              <a:rPr kumimoji="1" lang="en-US" altLang="ja-JP" dirty="0"/>
              <a:t>Third level</a:t>
            </a:r>
            <a:endParaRPr kumimoji="1" lang="ja-JP" altLang="en-US" dirty="0"/>
          </a:p>
          <a:p>
            <a:pPr lvl="3"/>
            <a:r>
              <a:rPr kumimoji="1" lang="en-US" altLang="ja-JP" dirty="0"/>
              <a:t>Fourth level</a:t>
            </a:r>
            <a:endParaRPr kumimoji="1" lang="ja-JP" altLang="en-US" dirty="0"/>
          </a:p>
          <a:p>
            <a:pPr lvl="4"/>
            <a:r>
              <a:rPr kumimoji="1" lang="en-US" altLang="ja-JP" dirty="0"/>
              <a:t>Fifth level</a:t>
            </a:r>
            <a:endParaRPr kumimoji="1" lang="ja-JP" alt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56848" y="188914"/>
            <a:ext cx="9759461" cy="57626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INSERT HEADER HERE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9906819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chnical Resul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>
            <p:custDataLst>
              <p:tags r:id="rId1"/>
            </p:custDataLst>
          </p:nvPr>
        </p:nvCxnSpPr>
        <p:spPr>
          <a:xfrm>
            <a:off x="431411" y="826299"/>
            <a:ext cx="11331861" cy="0"/>
          </a:xfrm>
          <a:prstGeom prst="line">
            <a:avLst/>
          </a:prstGeom>
          <a:ln w="25400">
            <a:solidFill>
              <a:srgbClr val="00336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>
            <p:custDataLst>
              <p:tags r:id="rId2"/>
            </p:custDataLst>
          </p:nvPr>
        </p:nvCxnSpPr>
        <p:spPr>
          <a:xfrm>
            <a:off x="431414" y="774633"/>
            <a:ext cx="11331857" cy="0"/>
          </a:xfrm>
          <a:prstGeom prst="line">
            <a:avLst/>
          </a:prstGeom>
          <a:ln w="25400">
            <a:solidFill>
              <a:srgbClr val="00336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itle Placeholder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 bwMode="auto">
          <a:xfrm>
            <a:off x="470881" y="233363"/>
            <a:ext cx="8801201" cy="555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+mj-lt"/>
              </a:defRPr>
            </a:lvl1pPr>
          </a:lstStyle>
          <a:p>
            <a:pPr lvl="0"/>
            <a:r>
              <a:rPr lang="en-US" dirty="0"/>
              <a:t>Results slide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  <p:custDataLst>
              <p:tags r:id="rId4"/>
            </p:custDataLst>
          </p:nvPr>
        </p:nvSpPr>
        <p:spPr>
          <a:xfrm>
            <a:off x="342664" y="6517824"/>
            <a:ext cx="1987685" cy="216355"/>
          </a:xfrm>
          <a:prstGeom prst="rect">
            <a:avLst/>
          </a:prstGeom>
        </p:spPr>
        <p:txBody>
          <a:bodyPr/>
          <a:lstStyle>
            <a:lvl1pPr algn="l">
              <a:defRPr sz="800" i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>
              <a:tabLst>
                <a:tab pos="447663" algn="l"/>
              </a:tabLst>
              <a:defRPr/>
            </a:pPr>
            <a:fld id="{3B5336CD-A1C0-4E56-AA8F-BA6FDB167419}" type="slidenum">
              <a:rPr lang="en-US" smtClean="0"/>
              <a:pPr>
                <a:tabLst>
                  <a:tab pos="447663" algn="l"/>
                </a:tabLst>
                <a:defRPr/>
              </a:pPr>
              <a:t>‹#›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339" y="6312611"/>
            <a:ext cx="1821119" cy="36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0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p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ktangel 1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8000">
                <a:schemeClr val="accent1">
                  <a:alpha val="60000"/>
                </a:schemeClr>
              </a:gs>
              <a:gs pos="100000">
                <a:schemeClr val="accent1">
                  <a:alpha val="0"/>
                </a:schemeClr>
              </a:gs>
            </a:gsLst>
            <a:lin ang="1200000" scaled="0"/>
          </a:gra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199" y="3031202"/>
            <a:ext cx="10513484" cy="1085657"/>
          </a:xfr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Klikk</a:t>
            </a:r>
            <a:r>
              <a:rPr lang="en-GB" noProof="0" dirty="0"/>
              <a:t> for </a:t>
            </a:r>
            <a:r>
              <a:rPr lang="en-GB" noProof="0" dirty="0" err="1"/>
              <a:t>å</a:t>
            </a:r>
            <a:r>
              <a:rPr lang="en-GB" noProof="0" dirty="0"/>
              <a:t> </a:t>
            </a:r>
            <a:r>
              <a:rPr lang="en-GB" noProof="0" dirty="0" err="1"/>
              <a:t>redigere</a:t>
            </a:r>
            <a:r>
              <a:rPr lang="en-GB" noProof="0" dirty="0"/>
              <a:t> </a:t>
            </a:r>
            <a:r>
              <a:rPr lang="en-GB" noProof="0" dirty="0" err="1"/>
              <a:t>tittelstil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199" y="4208935"/>
            <a:ext cx="10513484" cy="61935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noProof="0" dirty="0" err="1"/>
              <a:t>Klikk</a:t>
            </a:r>
            <a:r>
              <a:rPr lang="en-GB" noProof="0" dirty="0"/>
              <a:t> for </a:t>
            </a:r>
            <a:r>
              <a:rPr lang="en-GB" noProof="0" dirty="0" err="1"/>
              <a:t>å</a:t>
            </a:r>
            <a:r>
              <a:rPr lang="en-GB" noProof="0" dirty="0"/>
              <a:t> </a:t>
            </a:r>
            <a:r>
              <a:rPr lang="en-GB" noProof="0" dirty="0" err="1"/>
              <a:t>redigere</a:t>
            </a:r>
            <a:r>
              <a:rPr lang="en-GB" noProof="0" dirty="0"/>
              <a:t> </a:t>
            </a:r>
            <a:r>
              <a:rPr lang="en-GB" noProof="0" dirty="0" err="1"/>
              <a:t>undertittelstil</a:t>
            </a:r>
            <a:r>
              <a:rPr lang="en-GB" noProof="0" dirty="0"/>
              <a:t> </a:t>
            </a:r>
            <a:r>
              <a:rPr lang="en-GB" noProof="0" dirty="0" err="1"/>
              <a:t>i</a:t>
            </a:r>
            <a:r>
              <a:rPr lang="en-GB" noProof="0" dirty="0"/>
              <a:t> </a:t>
            </a:r>
            <a:r>
              <a:rPr lang="en-GB" noProof="0" dirty="0" err="1"/>
              <a:t>malen</a:t>
            </a:r>
            <a:endParaRPr lang="en-GB" noProof="0" dirty="0"/>
          </a:p>
        </p:txBody>
      </p:sp>
      <p:pic>
        <p:nvPicPr>
          <p:cNvPr id="12" name="Bild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508" y="779421"/>
            <a:ext cx="4901176" cy="75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18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p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199" y="1267885"/>
            <a:ext cx="10513484" cy="1085657"/>
          </a:xfr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Klikk</a:t>
            </a:r>
            <a:r>
              <a:rPr lang="en-GB" noProof="0" dirty="0"/>
              <a:t> for </a:t>
            </a:r>
            <a:r>
              <a:rPr lang="en-GB" noProof="0" dirty="0" err="1"/>
              <a:t>å</a:t>
            </a:r>
            <a:r>
              <a:rPr lang="en-GB" noProof="0" dirty="0"/>
              <a:t> </a:t>
            </a:r>
            <a:r>
              <a:rPr lang="en-GB" noProof="0" dirty="0" err="1"/>
              <a:t>redigere</a:t>
            </a:r>
            <a:r>
              <a:rPr lang="en-GB" noProof="0" dirty="0"/>
              <a:t> </a:t>
            </a:r>
            <a:r>
              <a:rPr lang="en-GB" noProof="0" dirty="0" err="1"/>
              <a:t>tittelstil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199" y="2445617"/>
            <a:ext cx="10513484" cy="61935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noProof="0" dirty="0" err="1"/>
              <a:t>Klikk</a:t>
            </a:r>
            <a:r>
              <a:rPr lang="en-GB" noProof="0" dirty="0"/>
              <a:t> for </a:t>
            </a:r>
            <a:r>
              <a:rPr lang="en-GB" noProof="0" dirty="0" err="1"/>
              <a:t>å</a:t>
            </a:r>
            <a:r>
              <a:rPr lang="en-GB" noProof="0" dirty="0"/>
              <a:t> </a:t>
            </a:r>
            <a:r>
              <a:rPr lang="en-GB" noProof="0" dirty="0" err="1"/>
              <a:t>redigere</a:t>
            </a:r>
            <a:r>
              <a:rPr lang="en-GB" noProof="0" dirty="0"/>
              <a:t> </a:t>
            </a:r>
            <a:r>
              <a:rPr lang="en-GB" noProof="0" dirty="0" err="1"/>
              <a:t>undertittelstil</a:t>
            </a:r>
            <a:r>
              <a:rPr lang="en-GB" noProof="0" dirty="0"/>
              <a:t> </a:t>
            </a:r>
            <a:r>
              <a:rPr lang="en-GB" noProof="0" dirty="0" err="1"/>
              <a:t>i</a:t>
            </a:r>
            <a:r>
              <a:rPr lang="en-GB" noProof="0" dirty="0"/>
              <a:t> </a:t>
            </a:r>
            <a:r>
              <a:rPr lang="en-GB" noProof="0" dirty="0" err="1"/>
              <a:t>malen</a:t>
            </a:r>
            <a:endParaRPr lang="en-GB" noProof="0" dirty="0"/>
          </a:p>
        </p:txBody>
      </p:sp>
      <p:pic>
        <p:nvPicPr>
          <p:cNvPr id="11" name="Bild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800" y="5378619"/>
            <a:ext cx="4901176" cy="75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410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Klikk</a:t>
            </a:r>
            <a:r>
              <a:rPr lang="en-GB" noProof="0" dirty="0"/>
              <a:t> for </a:t>
            </a:r>
            <a:r>
              <a:rPr lang="en-GB" noProof="0" dirty="0" err="1"/>
              <a:t>å</a:t>
            </a:r>
            <a:r>
              <a:rPr lang="en-GB" noProof="0" dirty="0"/>
              <a:t> </a:t>
            </a:r>
            <a:r>
              <a:rPr lang="en-GB" noProof="0" dirty="0" err="1"/>
              <a:t>redigere</a:t>
            </a:r>
            <a:r>
              <a:rPr lang="en-GB" noProof="0" dirty="0"/>
              <a:t> </a:t>
            </a:r>
            <a:r>
              <a:rPr lang="en-GB" noProof="0" dirty="0" err="1"/>
              <a:t>tittelstil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noProof="0" dirty="0" err="1"/>
              <a:t>Klikk</a:t>
            </a:r>
            <a:r>
              <a:rPr lang="en-GB" noProof="0" dirty="0"/>
              <a:t> for </a:t>
            </a:r>
            <a:r>
              <a:rPr lang="en-GB" noProof="0" dirty="0" err="1"/>
              <a:t>å</a:t>
            </a:r>
            <a:r>
              <a:rPr lang="en-GB" noProof="0" dirty="0"/>
              <a:t> </a:t>
            </a:r>
            <a:r>
              <a:rPr lang="en-GB" noProof="0" dirty="0" err="1"/>
              <a:t>redigere</a:t>
            </a:r>
            <a:r>
              <a:rPr lang="en-GB" noProof="0" dirty="0"/>
              <a:t> </a:t>
            </a:r>
            <a:r>
              <a:rPr lang="en-GB" noProof="0" dirty="0" err="1"/>
              <a:t>tekststiler</a:t>
            </a:r>
            <a:r>
              <a:rPr lang="en-GB" noProof="0" dirty="0"/>
              <a:t> </a:t>
            </a:r>
            <a:r>
              <a:rPr lang="en-GB" noProof="0" dirty="0" err="1"/>
              <a:t>i</a:t>
            </a:r>
            <a:r>
              <a:rPr lang="en-GB" noProof="0" dirty="0"/>
              <a:t> </a:t>
            </a:r>
            <a:r>
              <a:rPr lang="en-GB" noProof="0" dirty="0" err="1"/>
              <a:t>malen</a:t>
            </a:r>
            <a:endParaRPr lang="en-GB" noProof="0" dirty="0"/>
          </a:p>
          <a:p>
            <a:pPr lvl="1"/>
            <a:r>
              <a:rPr lang="en-GB" noProof="0" dirty="0"/>
              <a:t>Andre </a:t>
            </a:r>
            <a:r>
              <a:rPr lang="en-GB" noProof="0" dirty="0" err="1"/>
              <a:t>nivå</a:t>
            </a:r>
            <a:endParaRPr lang="en-GB" noProof="0" dirty="0"/>
          </a:p>
          <a:p>
            <a:pPr lvl="2"/>
            <a:r>
              <a:rPr lang="en-GB" noProof="0" dirty="0" err="1"/>
              <a:t>Tredje</a:t>
            </a:r>
            <a:r>
              <a:rPr lang="en-GB" noProof="0" dirty="0"/>
              <a:t> </a:t>
            </a:r>
            <a:r>
              <a:rPr lang="en-GB" noProof="0" dirty="0" err="1"/>
              <a:t>nivå</a:t>
            </a:r>
            <a:endParaRPr lang="en-GB" noProof="0" dirty="0"/>
          </a:p>
          <a:p>
            <a:pPr lvl="3"/>
            <a:r>
              <a:rPr lang="en-GB" noProof="0" dirty="0" err="1"/>
              <a:t>Fjerde</a:t>
            </a:r>
            <a:r>
              <a:rPr lang="en-GB" noProof="0" dirty="0"/>
              <a:t> </a:t>
            </a:r>
            <a:r>
              <a:rPr lang="en-GB" noProof="0" dirty="0" err="1"/>
              <a:t>nivå</a:t>
            </a:r>
            <a:endParaRPr lang="en-GB" noProof="0" dirty="0"/>
          </a:p>
          <a:p>
            <a:pPr lvl="4"/>
            <a:r>
              <a:rPr lang="en-GB" noProof="0" dirty="0" err="1"/>
              <a:t>Femte</a:t>
            </a:r>
            <a:r>
              <a:rPr lang="en-GB" noProof="0" dirty="0"/>
              <a:t> </a:t>
            </a:r>
            <a:r>
              <a:rPr lang="en-GB" noProof="0" dirty="0" err="1"/>
              <a:t>nivå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D1D82-2BE8-7A40-A0E3-A7D1BA6F2E72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04152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3" b="70422"/>
          <a:stretch/>
        </p:blipFill>
        <p:spPr>
          <a:xfrm>
            <a:off x="0" y="6175949"/>
            <a:ext cx="12192000" cy="682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Klikk</a:t>
            </a:r>
            <a:r>
              <a:rPr lang="en-GB" noProof="0" dirty="0"/>
              <a:t> for </a:t>
            </a:r>
            <a:r>
              <a:rPr lang="en-GB" noProof="0" dirty="0" err="1"/>
              <a:t>å</a:t>
            </a:r>
            <a:r>
              <a:rPr lang="en-GB" noProof="0" dirty="0"/>
              <a:t> </a:t>
            </a:r>
            <a:r>
              <a:rPr lang="en-GB" noProof="0" dirty="0" err="1"/>
              <a:t>redigere</a:t>
            </a:r>
            <a:r>
              <a:rPr lang="en-GB" noProof="0" dirty="0"/>
              <a:t> </a:t>
            </a:r>
            <a:r>
              <a:rPr lang="en-GB" noProof="0" dirty="0" err="1"/>
              <a:t>tittelstil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noProof="0" dirty="0" err="1"/>
              <a:t>Klikk</a:t>
            </a:r>
            <a:r>
              <a:rPr lang="en-GB" noProof="0" dirty="0"/>
              <a:t> for </a:t>
            </a:r>
            <a:r>
              <a:rPr lang="en-GB" noProof="0" dirty="0" err="1"/>
              <a:t>å</a:t>
            </a:r>
            <a:r>
              <a:rPr lang="en-GB" noProof="0" dirty="0"/>
              <a:t> </a:t>
            </a:r>
            <a:r>
              <a:rPr lang="en-GB" noProof="0" dirty="0" err="1"/>
              <a:t>redigere</a:t>
            </a:r>
            <a:r>
              <a:rPr lang="en-GB" noProof="0" dirty="0"/>
              <a:t> </a:t>
            </a:r>
            <a:r>
              <a:rPr lang="en-GB" noProof="0" dirty="0" err="1"/>
              <a:t>tekststiler</a:t>
            </a:r>
            <a:r>
              <a:rPr lang="en-GB" noProof="0" dirty="0"/>
              <a:t> </a:t>
            </a:r>
            <a:r>
              <a:rPr lang="en-GB" noProof="0" dirty="0" err="1"/>
              <a:t>i</a:t>
            </a:r>
            <a:r>
              <a:rPr lang="en-GB" noProof="0" dirty="0"/>
              <a:t> </a:t>
            </a:r>
            <a:r>
              <a:rPr lang="en-GB" noProof="0" dirty="0" err="1"/>
              <a:t>malen</a:t>
            </a:r>
            <a:endParaRPr lang="en-GB" noProof="0" dirty="0"/>
          </a:p>
          <a:p>
            <a:pPr lvl="1"/>
            <a:r>
              <a:rPr lang="en-GB" noProof="0" dirty="0"/>
              <a:t>Andre </a:t>
            </a:r>
            <a:r>
              <a:rPr lang="en-GB" noProof="0" dirty="0" err="1"/>
              <a:t>nivå</a:t>
            </a:r>
            <a:endParaRPr lang="en-GB" noProof="0" dirty="0"/>
          </a:p>
          <a:p>
            <a:pPr lvl="2"/>
            <a:r>
              <a:rPr lang="en-GB" noProof="0" dirty="0" err="1"/>
              <a:t>Tredje</a:t>
            </a:r>
            <a:r>
              <a:rPr lang="en-GB" noProof="0" dirty="0"/>
              <a:t> </a:t>
            </a:r>
            <a:r>
              <a:rPr lang="en-GB" noProof="0" dirty="0" err="1"/>
              <a:t>nivå</a:t>
            </a:r>
            <a:endParaRPr lang="en-GB" noProof="0" dirty="0"/>
          </a:p>
          <a:p>
            <a:pPr lvl="3"/>
            <a:r>
              <a:rPr lang="en-GB" noProof="0" dirty="0" err="1"/>
              <a:t>Fjerde</a:t>
            </a:r>
            <a:r>
              <a:rPr lang="en-GB" noProof="0" dirty="0"/>
              <a:t> </a:t>
            </a:r>
            <a:r>
              <a:rPr lang="en-GB" noProof="0" dirty="0" err="1"/>
              <a:t>nivå</a:t>
            </a:r>
            <a:endParaRPr lang="en-GB" noProof="0" dirty="0"/>
          </a:p>
          <a:p>
            <a:pPr lvl="4"/>
            <a:r>
              <a:rPr lang="en-GB" noProof="0" dirty="0" err="1"/>
              <a:t>Femte</a:t>
            </a:r>
            <a:r>
              <a:rPr lang="en-GB" noProof="0" dirty="0"/>
              <a:t> </a:t>
            </a:r>
            <a:r>
              <a:rPr lang="en-GB" noProof="0" dirty="0" err="1"/>
              <a:t>nivå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D1D82-2BE8-7A40-A0E3-A7D1BA6F2E72}" type="slidenum">
              <a:rPr lang="en-GB" noProof="0" smtClean="0"/>
              <a:t>‹#›</a:t>
            </a:fld>
            <a:endParaRPr lang="en-GB" noProof="0" dirty="0"/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6361327"/>
            <a:ext cx="2257747" cy="34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38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hapter page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3733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716905"/>
            <a:ext cx="10515600" cy="131982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dirty="0"/>
              <a:t>Klikk for å redigere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D1D82-2BE8-7A40-A0E3-A7D1BA6F2E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56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_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D1D82-2BE8-7A40-A0E3-A7D1BA6F2E72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3733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831851" y="4716905"/>
            <a:ext cx="10515600" cy="131982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dirty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2002029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_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D1D82-2BE8-7A40-A0E3-A7D1BA6F2E72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831851" y="4716905"/>
            <a:ext cx="10515600" cy="131982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dirty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3261349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e 10"/>
          <p:cNvPicPr>
            <a:picLocks noChangeAspect="1"/>
          </p:cNvPicPr>
          <p:nvPr userDrawn="1"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081"/>
          <a:stretch/>
        </p:blipFill>
        <p:spPr>
          <a:xfrm>
            <a:off x="0" y="6177730"/>
            <a:ext cx="12192000" cy="68027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312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GB" noProof="0" dirty="0" err="1"/>
              <a:t>Klikk</a:t>
            </a:r>
            <a:r>
              <a:rPr lang="en-GB" noProof="0" dirty="0"/>
              <a:t> for </a:t>
            </a:r>
            <a:r>
              <a:rPr lang="en-GB" noProof="0" dirty="0" err="1"/>
              <a:t>å</a:t>
            </a:r>
            <a:r>
              <a:rPr lang="en-GB" noProof="0" dirty="0"/>
              <a:t> </a:t>
            </a:r>
            <a:r>
              <a:rPr lang="en-GB" noProof="0" dirty="0" err="1"/>
              <a:t>redigere</a:t>
            </a:r>
            <a:r>
              <a:rPr lang="en-GB" noProof="0" dirty="0"/>
              <a:t> </a:t>
            </a:r>
            <a:r>
              <a:rPr lang="en-GB" noProof="0" dirty="0" err="1"/>
              <a:t>tittelstil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67885"/>
            <a:ext cx="10515600" cy="47645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 err="1"/>
              <a:t>Klikk</a:t>
            </a:r>
            <a:r>
              <a:rPr lang="en-GB" noProof="0" dirty="0"/>
              <a:t> for </a:t>
            </a:r>
            <a:r>
              <a:rPr lang="en-GB" noProof="0" dirty="0" err="1"/>
              <a:t>å</a:t>
            </a:r>
            <a:r>
              <a:rPr lang="en-GB" noProof="0" dirty="0"/>
              <a:t> </a:t>
            </a:r>
            <a:r>
              <a:rPr lang="en-GB" noProof="0" dirty="0" err="1"/>
              <a:t>redigere</a:t>
            </a:r>
            <a:r>
              <a:rPr lang="en-GB" noProof="0" dirty="0"/>
              <a:t> </a:t>
            </a:r>
            <a:r>
              <a:rPr lang="en-GB" noProof="0" dirty="0" err="1"/>
              <a:t>tekststiler</a:t>
            </a:r>
            <a:r>
              <a:rPr lang="en-GB" noProof="0" dirty="0"/>
              <a:t> </a:t>
            </a:r>
            <a:r>
              <a:rPr lang="en-GB" noProof="0" dirty="0" err="1"/>
              <a:t>i</a:t>
            </a:r>
            <a:r>
              <a:rPr lang="en-GB" noProof="0" dirty="0"/>
              <a:t> </a:t>
            </a:r>
            <a:r>
              <a:rPr lang="en-GB" noProof="0" dirty="0" err="1"/>
              <a:t>malen</a:t>
            </a:r>
            <a:endParaRPr lang="en-GB" noProof="0" dirty="0"/>
          </a:p>
          <a:p>
            <a:pPr lvl="1"/>
            <a:r>
              <a:rPr lang="en-GB" noProof="0" dirty="0"/>
              <a:t>Andre </a:t>
            </a:r>
            <a:r>
              <a:rPr lang="en-GB" noProof="0" dirty="0" err="1"/>
              <a:t>nivå</a:t>
            </a:r>
            <a:endParaRPr lang="en-GB" noProof="0" dirty="0"/>
          </a:p>
          <a:p>
            <a:pPr lvl="2"/>
            <a:r>
              <a:rPr lang="en-GB" noProof="0" dirty="0" err="1"/>
              <a:t>Tredje</a:t>
            </a:r>
            <a:r>
              <a:rPr lang="en-GB" noProof="0" dirty="0"/>
              <a:t> </a:t>
            </a:r>
            <a:r>
              <a:rPr lang="en-GB" noProof="0" dirty="0" err="1"/>
              <a:t>nivå</a:t>
            </a:r>
            <a:endParaRPr lang="en-GB" noProof="0" dirty="0"/>
          </a:p>
          <a:p>
            <a:pPr lvl="3"/>
            <a:r>
              <a:rPr lang="en-GB" noProof="0" dirty="0" err="1"/>
              <a:t>Fjerde</a:t>
            </a:r>
            <a:r>
              <a:rPr lang="en-GB" noProof="0" dirty="0"/>
              <a:t> </a:t>
            </a:r>
            <a:r>
              <a:rPr lang="en-GB" noProof="0" dirty="0" err="1"/>
              <a:t>nivå</a:t>
            </a:r>
            <a:endParaRPr lang="en-GB" noProof="0" dirty="0"/>
          </a:p>
          <a:p>
            <a:pPr lvl="4"/>
            <a:r>
              <a:rPr lang="en-GB" noProof="0" dirty="0" err="1"/>
              <a:t>Femte</a:t>
            </a:r>
            <a:r>
              <a:rPr lang="en-GB" noProof="0" dirty="0"/>
              <a:t> </a:t>
            </a:r>
            <a:r>
              <a:rPr lang="en-GB" noProof="0" dirty="0" err="1"/>
              <a:t>nivå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9753" y="6448271"/>
            <a:ext cx="1444047" cy="17444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aseline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74032" y="6448271"/>
            <a:ext cx="6557645" cy="17444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aseline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31874" y="6448271"/>
            <a:ext cx="662015" cy="17444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aseline="0">
                <a:solidFill>
                  <a:schemeClr val="bg1"/>
                </a:solidFill>
              </a:defRPr>
            </a:lvl1pPr>
          </a:lstStyle>
          <a:p>
            <a:pPr algn="l"/>
            <a:fld id="{B2ED1D82-2BE8-7A40-A0E3-A7D1BA6F2E72}" type="slidenum">
              <a:rPr lang="en-GB" smtClean="0"/>
              <a:pPr algn="l"/>
              <a:t>‹#›</a:t>
            </a:fld>
            <a:endParaRPr lang="en-GB" dirty="0"/>
          </a:p>
        </p:txBody>
      </p:sp>
      <p:pic>
        <p:nvPicPr>
          <p:cNvPr id="10" name="Bilde 9"/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6361327"/>
            <a:ext cx="2257747" cy="34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026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52">
          <p15:clr>
            <a:srgbClr val="F26B43"/>
          </p15:clr>
        </p15:guide>
        <p15:guide id="3" pos="5363">
          <p15:clr>
            <a:srgbClr val="F26B43"/>
          </p15:clr>
        </p15:guide>
        <p15:guide id="4" pos="397">
          <p15:clr>
            <a:srgbClr val="F26B43"/>
          </p15:clr>
        </p15:guide>
        <p15:guide id="5" orient="horz" pos="599">
          <p15:clr>
            <a:srgbClr val="F26B43"/>
          </p15:clr>
        </p15:guide>
        <p15:guide id="6" orient="horz" pos="169">
          <p15:clr>
            <a:srgbClr val="F26B43"/>
          </p15:clr>
        </p15:guide>
        <p15:guide id="7" orient="horz" pos="509">
          <p15:clr>
            <a:srgbClr val="F26B43"/>
          </p15:clr>
        </p15:guide>
        <p15:guide id="8" pos="2913">
          <p15:clr>
            <a:srgbClr val="F26B43"/>
          </p15:clr>
        </p15:guide>
        <p15:guide id="9" pos="284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atents.justia.com/patent/10649108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acqplotter-web-app.azurewebsites.net/" TargetMode="External"/><Relationship Id="rId5" Type="http://schemas.openxmlformats.org/officeDocument/2006/relationships/hyperlink" Target="https://en.wikipedia.org/wiki/Low-discrepancy_sequence" TargetMode="Externa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BFAACF8-4392-47EA-8F27-968CEA431F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Overlapping (blended) shooting with dithers: 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C27717C-4728-430F-9FD8-AC4A6810A9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do better than a “random sequence”….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EA7ADB-BD5E-45CF-9D82-D97CA14F7C9F}"/>
              </a:ext>
            </a:extLst>
          </p:cNvPr>
          <p:cNvSpPr txBox="1"/>
          <p:nvPr/>
        </p:nvSpPr>
        <p:spPr>
          <a:xfrm>
            <a:off x="1888317" y="5545917"/>
            <a:ext cx="5715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Thomas Elboth (telboth@shearwatergeo.com) – April 2021</a:t>
            </a:r>
          </a:p>
        </p:txBody>
      </p:sp>
    </p:spTree>
    <p:extLst>
      <p:ext uri="{BB962C8B-B14F-4D97-AF65-F5344CB8AC3E}">
        <p14:creationId xmlns:p14="http://schemas.microsoft.com/office/powerpoint/2010/main" val="2314771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01777-D8FF-40B5-98D7-D60FEBDB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 about dithering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0A21C2-0093-478D-98AA-D3FD7E159B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An ideal dithering sequence for deblending is: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Uniform random</a:t>
            </a:r>
          </a:p>
          <a:p>
            <a:pPr marL="544513" lvl="1" indent="-342900"/>
            <a:r>
              <a:rPr lang="en-US" sz="2000" dirty="0"/>
              <a:t>Meaning that all values have the same likelihood. (the histogram is reasonably flat)</a:t>
            </a:r>
          </a:p>
          <a:p>
            <a:pPr marL="544513" lvl="1" indent="-342900"/>
            <a:r>
              <a:rPr lang="en-US" sz="2000" dirty="0"/>
              <a:t>The normal ‘rand()’ function on a computer will give such a sequence.</a:t>
            </a:r>
          </a:p>
          <a:p>
            <a:pPr marL="201613" lvl="1" indent="0">
              <a:buNone/>
            </a:pP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Low discrepancy</a:t>
            </a:r>
          </a:p>
          <a:p>
            <a:pPr marL="544513" lvl="1" indent="-342900"/>
            <a:r>
              <a:rPr lang="en-US" sz="2000" dirty="0"/>
              <a:t>Meaning that values are well distributed – and not clustered.</a:t>
            </a:r>
          </a:p>
          <a:p>
            <a:pPr marL="544513" lvl="1" indent="-342900"/>
            <a:r>
              <a:rPr lang="en-US" sz="2000" dirty="0"/>
              <a:t>This means that we need to put additional constraints on the dithering sequence.</a:t>
            </a:r>
          </a:p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507074F-D1DA-40DD-8815-2F8B6E5E9A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773D7D-AB17-4C57-86E5-FC7FDC0959F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223" y="230123"/>
            <a:ext cx="2736000" cy="25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E43DD2-132F-44A0-B617-1875BEF2ECD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223" y="2847878"/>
            <a:ext cx="2736000" cy="25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98EFA0-A075-47DF-8C10-DE493B624071}"/>
              </a:ext>
            </a:extLst>
          </p:cNvPr>
          <p:cNvSpPr txBox="1"/>
          <p:nvPr/>
        </p:nvSpPr>
        <p:spPr>
          <a:xfrm>
            <a:off x="10509947" y="468653"/>
            <a:ext cx="16877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Random is perhaps</a:t>
            </a:r>
          </a:p>
          <a:p>
            <a:r>
              <a:rPr lang="en-US" sz="1400" dirty="0">
                <a:solidFill>
                  <a:schemeClr val="accent5"/>
                </a:solidFill>
              </a:rPr>
              <a:t>“too much” random.</a:t>
            </a:r>
          </a:p>
          <a:p>
            <a:r>
              <a:rPr lang="en-US" sz="1400" dirty="0">
                <a:solidFill>
                  <a:schemeClr val="accent5"/>
                </a:solidFill>
              </a:rPr>
              <a:t>We get natural</a:t>
            </a:r>
          </a:p>
          <a:p>
            <a:r>
              <a:rPr lang="en-US" sz="1400" dirty="0">
                <a:solidFill>
                  <a:schemeClr val="accent5"/>
                </a:solidFill>
              </a:rPr>
              <a:t>“clustering”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73091-3B51-42A3-B201-9192FD29CE0E}"/>
              </a:ext>
            </a:extLst>
          </p:cNvPr>
          <p:cNvSpPr txBox="1"/>
          <p:nvPr/>
        </p:nvSpPr>
        <p:spPr>
          <a:xfrm>
            <a:off x="10509947" y="2850243"/>
            <a:ext cx="142712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Low discrepancy </a:t>
            </a:r>
          </a:p>
          <a:p>
            <a:r>
              <a:rPr lang="en-US" sz="1400" dirty="0">
                <a:solidFill>
                  <a:schemeClr val="accent5"/>
                </a:solidFill>
              </a:rPr>
              <a:t>random seems </a:t>
            </a:r>
          </a:p>
          <a:p>
            <a:r>
              <a:rPr lang="en-US" sz="1400" dirty="0">
                <a:solidFill>
                  <a:schemeClr val="accent5"/>
                </a:solidFill>
              </a:rPr>
              <a:t>intuitively</a:t>
            </a:r>
          </a:p>
          <a:p>
            <a:r>
              <a:rPr lang="en-US" sz="1400" dirty="0">
                <a:solidFill>
                  <a:schemeClr val="accent5"/>
                </a:solidFill>
              </a:rPr>
              <a:t>better…</a:t>
            </a:r>
          </a:p>
        </p:txBody>
      </p:sp>
    </p:spTree>
    <p:extLst>
      <p:ext uri="{BB962C8B-B14F-4D97-AF65-F5344CB8AC3E}">
        <p14:creationId xmlns:p14="http://schemas.microsoft.com/office/powerpoint/2010/main" val="3800346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90ED7E-EF04-4850-9C6D-C18CAF95F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Dithering in practice:  Observations: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9098CD-AB09-4691-819D-C2ABAFCBA00D}"/>
              </a:ext>
            </a:extLst>
          </p:cNvPr>
          <p:cNvSpPr txBox="1">
            <a:spLocks/>
          </p:cNvSpPr>
          <p:nvPr/>
        </p:nvSpPr>
        <p:spPr>
          <a:xfrm>
            <a:off x="838200" y="1371454"/>
            <a:ext cx="5354782" cy="414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400" dirty="0"/>
              <a:t>Dither all shot-times (from Sources S1, S2 and S3) by [0-x] </a:t>
            </a:r>
            <a:r>
              <a:rPr lang="en-US" sz="1400" dirty="0" err="1"/>
              <a:t>ms.</a:t>
            </a:r>
            <a:endParaRPr lang="en-US" sz="1400" dirty="0"/>
          </a:p>
          <a:p>
            <a:pPr>
              <a:buFont typeface="+mj-lt"/>
              <a:buAutoNum type="arabicPeriod"/>
            </a:pPr>
            <a:r>
              <a:rPr lang="en-US" sz="1400" dirty="0"/>
              <a:t>Sort to common-offset for deblending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sz="1400" dirty="0"/>
              <a:t>When we align for S1, S2 and S3 will be distributed over [-x to x]</a:t>
            </a:r>
            <a:r>
              <a:rPr lang="en-US" sz="1400" dirty="0" err="1"/>
              <a:t>ms</a:t>
            </a: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r>
              <a:rPr lang="en-US" sz="1400" dirty="0"/>
              <a:t>When we align for S2, S1 and S3 will be distributed over [-x to x]</a:t>
            </a:r>
            <a:r>
              <a:rPr lang="en-US" sz="1400" dirty="0" err="1"/>
              <a:t>ms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r>
              <a:rPr lang="en-US" sz="1400" dirty="0"/>
              <a:t>When we align for S3, S2 and S1 will be distributed over [-x to x]</a:t>
            </a:r>
            <a:r>
              <a:rPr lang="en-US" sz="1400" dirty="0" err="1"/>
              <a:t>ms</a:t>
            </a:r>
            <a:endParaRPr lang="en-US" sz="1400" dirty="0"/>
          </a:p>
          <a:p>
            <a:endParaRPr lang="nb-NO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53CF7F9-843A-447F-A154-949584AC3571}"/>
              </a:ext>
            </a:extLst>
          </p:cNvPr>
          <p:cNvGrpSpPr/>
          <p:nvPr/>
        </p:nvGrpSpPr>
        <p:grpSpPr>
          <a:xfrm>
            <a:off x="6482026" y="1812106"/>
            <a:ext cx="3348371" cy="3062001"/>
            <a:chOff x="7257880" y="1818936"/>
            <a:chExt cx="3348371" cy="28803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F5D3468-30DE-4462-BA18-2DEB88A00B17}"/>
                </a:ext>
              </a:extLst>
            </p:cNvPr>
            <p:cNvSpPr txBox="1"/>
            <p:nvPr/>
          </p:nvSpPr>
          <p:spPr>
            <a:xfrm>
              <a:off x="7329888" y="1818936"/>
              <a:ext cx="5629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400" dirty="0"/>
                <a:t>S1(i)</a:t>
              </a:r>
              <a:endParaRPr lang="en-US" sz="1400" dirty="0" err="1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3CFBCEE-07C0-4A08-AF71-9C94854B6393}"/>
                </a:ext>
              </a:extLst>
            </p:cNvPr>
            <p:cNvGrpSpPr/>
            <p:nvPr/>
          </p:nvGrpSpPr>
          <p:grpSpPr>
            <a:xfrm>
              <a:off x="7285752" y="1930715"/>
              <a:ext cx="3299593" cy="2700210"/>
              <a:chOff x="5643989" y="1183314"/>
              <a:chExt cx="3299593" cy="3600279"/>
            </a:xfrm>
          </p:grpSpPr>
          <p:sp>
            <p:nvSpPr>
              <p:cNvPr id="9" name="Double Brace 8">
                <a:extLst>
                  <a:ext uri="{FF2B5EF4-FFF2-40B4-BE49-F238E27FC236}">
                    <a16:creationId xmlns:a16="http://schemas.microsoft.com/office/drawing/2014/main" id="{58A3BE47-1CB8-4574-B1F1-81C508566E8F}"/>
                  </a:ext>
                </a:extLst>
              </p:cNvPr>
              <p:cNvSpPr/>
              <p:nvPr/>
            </p:nvSpPr>
            <p:spPr>
              <a:xfrm>
                <a:off x="6201176" y="1183314"/>
                <a:ext cx="2601880" cy="866791"/>
              </a:xfrm>
              <a:prstGeom prst="bracePair">
                <a:avLst/>
              </a:prstGeom>
              <a:ln>
                <a:solidFill>
                  <a:srgbClr val="0093D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E4DEAA-DCCD-42D5-8D79-1669DAC1AEA4}"/>
                  </a:ext>
                </a:extLst>
              </p:cNvPr>
              <p:cNvSpPr txBox="1"/>
              <p:nvPr/>
            </p:nvSpPr>
            <p:spPr>
              <a:xfrm>
                <a:off x="5688124" y="1364771"/>
                <a:ext cx="572593" cy="451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S2(</a:t>
                </a:r>
                <a:r>
                  <a:rPr lang="en-US" sz="1400" dirty="0" err="1"/>
                  <a:t>i</a:t>
                </a:r>
                <a:r>
                  <a:rPr lang="en-US" sz="1600" dirty="0"/>
                  <a:t>)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C11678-8636-4AD9-A8DA-5F1E1EE0134D}"/>
                  </a:ext>
                </a:extLst>
              </p:cNvPr>
              <p:cNvSpPr txBox="1"/>
              <p:nvPr/>
            </p:nvSpPr>
            <p:spPr>
              <a:xfrm>
                <a:off x="5688124" y="1748814"/>
                <a:ext cx="562975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b-NO" sz="1400" dirty="0"/>
                  <a:t>S3(i)</a:t>
                </a:r>
                <a:endParaRPr lang="en-US" sz="1400" dirty="0" err="1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6C10A06-317C-4E76-8241-518B34F7A7B4}"/>
                  </a:ext>
                </a:extLst>
              </p:cNvPr>
              <p:cNvSpPr/>
              <p:nvPr/>
            </p:nvSpPr>
            <p:spPr>
              <a:xfrm>
                <a:off x="6446637" y="1226473"/>
                <a:ext cx="2160051" cy="113203"/>
              </a:xfrm>
              <a:prstGeom prst="rect">
                <a:avLst/>
              </a:prstGeom>
              <a:noFill/>
              <a:ln w="9525">
                <a:solidFill>
                  <a:srgbClr val="0093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EC7FFD8-E248-4436-884E-090D02E07299}"/>
                  </a:ext>
                </a:extLst>
              </p:cNvPr>
              <p:cNvSpPr/>
              <p:nvPr/>
            </p:nvSpPr>
            <p:spPr>
              <a:xfrm>
                <a:off x="6446637" y="1543214"/>
                <a:ext cx="2160051" cy="113203"/>
              </a:xfrm>
              <a:prstGeom prst="rect">
                <a:avLst/>
              </a:prstGeom>
              <a:noFill/>
              <a:ln w="9525">
                <a:solidFill>
                  <a:srgbClr val="0093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0B4A034-C29A-46F8-AAE2-F5740CC33D82}"/>
                  </a:ext>
                </a:extLst>
              </p:cNvPr>
              <p:cNvSpPr/>
              <p:nvPr/>
            </p:nvSpPr>
            <p:spPr>
              <a:xfrm>
                <a:off x="6446637" y="1880300"/>
                <a:ext cx="2160051" cy="113203"/>
              </a:xfrm>
              <a:prstGeom prst="rect">
                <a:avLst/>
              </a:prstGeom>
              <a:noFill/>
              <a:ln w="9525">
                <a:solidFill>
                  <a:srgbClr val="0093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F002444F-C1DD-468F-8484-D934EA71C2D5}"/>
                  </a:ext>
                </a:extLst>
              </p:cNvPr>
              <p:cNvGrpSpPr/>
              <p:nvPr/>
            </p:nvGrpSpPr>
            <p:grpSpPr>
              <a:xfrm>
                <a:off x="5643989" y="2326955"/>
                <a:ext cx="3278047" cy="846196"/>
                <a:chOff x="3623643" y="1315507"/>
                <a:chExt cx="5196829" cy="1758362"/>
              </a:xfrm>
              <a:solidFill>
                <a:schemeClr val="accent1">
                  <a:alpha val="0"/>
                </a:schemeClr>
              </a:solidFill>
            </p:grpSpPr>
            <p:sp>
              <p:nvSpPr>
                <p:cNvPr id="26" name="Double Brace 25">
                  <a:extLst>
                    <a:ext uri="{FF2B5EF4-FFF2-40B4-BE49-F238E27FC236}">
                      <a16:creationId xmlns:a16="http://schemas.microsoft.com/office/drawing/2014/main" id="{B2CC7A83-7B68-4E19-8BD1-CA379C9C7711}"/>
                    </a:ext>
                  </a:extLst>
                </p:cNvPr>
                <p:cNvSpPr/>
                <p:nvPr/>
              </p:nvSpPr>
              <p:spPr>
                <a:xfrm>
                  <a:off x="5004048" y="1412776"/>
                  <a:ext cx="3816424" cy="1296144"/>
                </a:xfrm>
                <a:prstGeom prst="bracePair">
                  <a:avLst/>
                </a:prstGeom>
                <a:grpFill/>
                <a:ln>
                  <a:solidFill>
                    <a:srgbClr val="0093D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25F70FF-0764-4E2A-868F-4C11EB6CD71E}"/>
                    </a:ext>
                  </a:extLst>
                </p:cNvPr>
                <p:cNvSpPr txBox="1"/>
                <p:nvPr/>
              </p:nvSpPr>
              <p:spPr>
                <a:xfrm>
                  <a:off x="3623643" y="1866311"/>
                  <a:ext cx="1268622" cy="703503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nb-NO" sz="1050" dirty="0"/>
                    <a:t>S2(i)-S1(i)</a:t>
                  </a:r>
                  <a:endParaRPr lang="en-US" sz="1050" dirty="0" err="1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D0F4404-931D-4CD4-8679-FAAFB5E7BA85}"/>
                    </a:ext>
                  </a:extLst>
                </p:cNvPr>
                <p:cNvSpPr txBox="1"/>
                <p:nvPr/>
              </p:nvSpPr>
              <p:spPr>
                <a:xfrm>
                  <a:off x="3623643" y="2370366"/>
                  <a:ext cx="1268622" cy="703503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nb-NO" sz="1050" dirty="0"/>
                    <a:t>S3(i)-S1(i)</a:t>
                  </a:r>
                  <a:endParaRPr lang="en-US" sz="1050" dirty="0" err="1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95FCBDA-9904-46BA-964A-8E51B9B98AA9}"/>
                    </a:ext>
                  </a:extLst>
                </p:cNvPr>
                <p:cNvSpPr txBox="1"/>
                <p:nvPr/>
              </p:nvSpPr>
              <p:spPr>
                <a:xfrm>
                  <a:off x="3623643" y="1315507"/>
                  <a:ext cx="1268622" cy="703503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nb-NO" sz="1050" dirty="0">
                      <a:solidFill>
                        <a:srgbClr val="FF0000"/>
                      </a:solidFill>
                    </a:rPr>
                    <a:t>S1(i)-S1(i)</a:t>
                  </a:r>
                  <a:endParaRPr lang="en-US" sz="1050" dirty="0" err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752C25CA-DC41-4785-8C24-F764AA52E6D2}"/>
                    </a:ext>
                  </a:extLst>
                </p:cNvPr>
                <p:cNvSpPr/>
                <p:nvPr/>
              </p:nvSpPr>
              <p:spPr>
                <a:xfrm>
                  <a:off x="5350334" y="1477314"/>
                  <a:ext cx="3168352" cy="45718"/>
                </a:xfrm>
                <a:prstGeom prst="rect">
                  <a:avLst/>
                </a:prstGeom>
                <a:grpFill/>
                <a:ln w="9525">
                  <a:solidFill>
                    <a:srgbClr val="0093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21E6656D-C831-40DE-93F4-B6F4183F1254}"/>
                    </a:ext>
                  </a:extLst>
                </p:cNvPr>
                <p:cNvSpPr/>
                <p:nvPr/>
              </p:nvSpPr>
              <p:spPr>
                <a:xfrm>
                  <a:off x="5350334" y="1866311"/>
                  <a:ext cx="3168352" cy="338553"/>
                </a:xfrm>
                <a:prstGeom prst="rect">
                  <a:avLst/>
                </a:prstGeom>
                <a:grpFill/>
                <a:ln w="9525">
                  <a:solidFill>
                    <a:srgbClr val="0093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5BF48DC8-E653-4916-B473-8BCB740C0F88}"/>
                    </a:ext>
                  </a:extLst>
                </p:cNvPr>
                <p:cNvSpPr/>
                <p:nvPr/>
              </p:nvSpPr>
              <p:spPr>
                <a:xfrm>
                  <a:off x="5350334" y="2370367"/>
                  <a:ext cx="3168352" cy="338553"/>
                </a:xfrm>
                <a:prstGeom prst="rect">
                  <a:avLst/>
                </a:prstGeom>
                <a:grpFill/>
                <a:ln w="9525">
                  <a:solidFill>
                    <a:srgbClr val="0093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A8BB24C7-FF07-4935-9F03-46829AF28E6A}"/>
                  </a:ext>
                </a:extLst>
              </p:cNvPr>
              <p:cNvGrpSpPr/>
              <p:nvPr/>
            </p:nvGrpSpPr>
            <p:grpSpPr>
              <a:xfrm>
                <a:off x="6536262" y="3227940"/>
                <a:ext cx="2407320" cy="635915"/>
                <a:chOff x="5004048" y="1387515"/>
                <a:chExt cx="3816424" cy="1321405"/>
              </a:xfrm>
              <a:solidFill>
                <a:schemeClr val="accent1">
                  <a:alpha val="0"/>
                </a:schemeClr>
              </a:solidFill>
            </p:grpSpPr>
            <p:sp>
              <p:nvSpPr>
                <p:cNvPr id="23" name="Double Brace 22">
                  <a:extLst>
                    <a:ext uri="{FF2B5EF4-FFF2-40B4-BE49-F238E27FC236}">
                      <a16:creationId xmlns:a16="http://schemas.microsoft.com/office/drawing/2014/main" id="{DF49CBD8-5057-4FEE-ADAF-5604A02FBC15}"/>
                    </a:ext>
                  </a:extLst>
                </p:cNvPr>
                <p:cNvSpPr/>
                <p:nvPr/>
              </p:nvSpPr>
              <p:spPr>
                <a:xfrm>
                  <a:off x="5004048" y="1412776"/>
                  <a:ext cx="3816424" cy="1296144"/>
                </a:xfrm>
                <a:prstGeom prst="bracePair">
                  <a:avLst/>
                </a:prstGeom>
                <a:grpFill/>
                <a:ln>
                  <a:solidFill>
                    <a:srgbClr val="0093D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C0CE3B6-CA8F-4C05-BF85-42AC76894713}"/>
                    </a:ext>
                  </a:extLst>
                </p:cNvPr>
                <p:cNvSpPr/>
                <p:nvPr/>
              </p:nvSpPr>
              <p:spPr>
                <a:xfrm>
                  <a:off x="5316180" y="1387515"/>
                  <a:ext cx="3168352" cy="338553"/>
                </a:xfrm>
                <a:prstGeom prst="rect">
                  <a:avLst/>
                </a:prstGeom>
                <a:grpFill/>
                <a:ln w="9525">
                  <a:solidFill>
                    <a:srgbClr val="0093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3E49B77-2706-47F9-81F7-4D5F2CA6B26A}"/>
                    </a:ext>
                  </a:extLst>
                </p:cNvPr>
                <p:cNvSpPr/>
                <p:nvPr/>
              </p:nvSpPr>
              <p:spPr>
                <a:xfrm>
                  <a:off x="5316180" y="2370367"/>
                  <a:ext cx="3168352" cy="338553"/>
                </a:xfrm>
                <a:prstGeom prst="rect">
                  <a:avLst/>
                </a:prstGeom>
                <a:grpFill/>
                <a:ln w="9525">
                  <a:solidFill>
                    <a:srgbClr val="0093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</p:grp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F0F641A-086B-42AF-9B78-E1EAF1711BD3}"/>
                  </a:ext>
                </a:extLst>
              </p:cNvPr>
              <p:cNvSpPr/>
              <p:nvPr/>
            </p:nvSpPr>
            <p:spPr>
              <a:xfrm>
                <a:off x="6743933" y="3552470"/>
                <a:ext cx="1998530" cy="22002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 w="9525">
                <a:solidFill>
                  <a:srgbClr val="0093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01E6A62-5361-477E-B6E9-07198F3414E4}"/>
                  </a:ext>
                </a:extLst>
              </p:cNvPr>
              <p:cNvGrpSpPr/>
              <p:nvPr/>
            </p:nvGrpSpPr>
            <p:grpSpPr>
              <a:xfrm>
                <a:off x="6536262" y="4147678"/>
                <a:ext cx="2407320" cy="635915"/>
                <a:chOff x="5004048" y="1387515"/>
                <a:chExt cx="3816424" cy="1321405"/>
              </a:xfrm>
              <a:solidFill>
                <a:schemeClr val="accent1">
                  <a:alpha val="0"/>
                </a:schemeClr>
              </a:solidFill>
            </p:grpSpPr>
            <p:sp>
              <p:nvSpPr>
                <p:cNvPr id="20" name="Double Brace 19">
                  <a:extLst>
                    <a:ext uri="{FF2B5EF4-FFF2-40B4-BE49-F238E27FC236}">
                      <a16:creationId xmlns:a16="http://schemas.microsoft.com/office/drawing/2014/main" id="{C136178E-F3A6-4ED2-8CD7-CD7F86CEA38D}"/>
                    </a:ext>
                  </a:extLst>
                </p:cNvPr>
                <p:cNvSpPr/>
                <p:nvPr/>
              </p:nvSpPr>
              <p:spPr>
                <a:xfrm>
                  <a:off x="5004048" y="1412776"/>
                  <a:ext cx="3816424" cy="1296144"/>
                </a:xfrm>
                <a:prstGeom prst="bracePair">
                  <a:avLst/>
                </a:prstGeom>
                <a:grpFill/>
                <a:ln>
                  <a:solidFill>
                    <a:srgbClr val="0093D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093EDC20-BD39-4D74-9A04-05CE31781A7D}"/>
                    </a:ext>
                  </a:extLst>
                </p:cNvPr>
                <p:cNvSpPr/>
                <p:nvPr/>
              </p:nvSpPr>
              <p:spPr>
                <a:xfrm>
                  <a:off x="5316180" y="1387515"/>
                  <a:ext cx="3168352" cy="338553"/>
                </a:xfrm>
                <a:prstGeom prst="rect">
                  <a:avLst/>
                </a:prstGeom>
                <a:grpFill/>
                <a:ln w="9525">
                  <a:solidFill>
                    <a:srgbClr val="0093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18DFFA2-8CF3-4F5C-A0A4-8BC19FC72D04}"/>
                    </a:ext>
                  </a:extLst>
                </p:cNvPr>
                <p:cNvSpPr/>
                <p:nvPr/>
              </p:nvSpPr>
              <p:spPr>
                <a:xfrm>
                  <a:off x="5316180" y="1961563"/>
                  <a:ext cx="3168352" cy="338556"/>
                </a:xfrm>
                <a:prstGeom prst="rect">
                  <a:avLst/>
                </a:prstGeom>
                <a:grpFill/>
                <a:ln w="9525">
                  <a:solidFill>
                    <a:srgbClr val="0093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</p:grp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DA03ABD-5746-4F05-9FE0-CFCDFD0BF44A}"/>
                  </a:ext>
                </a:extLst>
              </p:cNvPr>
              <p:cNvSpPr/>
              <p:nvPr/>
            </p:nvSpPr>
            <p:spPr>
              <a:xfrm>
                <a:off x="6733148" y="4712841"/>
                <a:ext cx="1998530" cy="22002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 w="9525">
                <a:solidFill>
                  <a:srgbClr val="0093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992119E-57CE-4ED8-A3F7-9CA5A54C37D9}"/>
                </a:ext>
              </a:extLst>
            </p:cNvPr>
            <p:cNvSpPr/>
            <p:nvPr/>
          </p:nvSpPr>
          <p:spPr>
            <a:xfrm>
              <a:off x="7285752" y="1846334"/>
              <a:ext cx="3320499" cy="764690"/>
            </a:xfrm>
            <a:prstGeom prst="rect">
              <a:avLst/>
            </a:prstGeom>
            <a:noFill/>
            <a:ln w="9525">
              <a:solidFill>
                <a:srgbClr val="0093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D9AD2B8-1A59-44E6-82B1-AF5B327A9743}"/>
                </a:ext>
              </a:extLst>
            </p:cNvPr>
            <p:cNvSpPr txBox="1"/>
            <p:nvPr/>
          </p:nvSpPr>
          <p:spPr>
            <a:xfrm>
              <a:off x="7257880" y="3600386"/>
              <a:ext cx="800219" cy="253916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nb-NO" sz="1050" dirty="0">
                  <a:solidFill>
                    <a:srgbClr val="FF0000"/>
                  </a:solidFill>
                </a:rPr>
                <a:t>S2(i)-S2(i)</a:t>
              </a:r>
              <a:endParaRPr lang="en-US" sz="1050" dirty="0" err="1">
                <a:solidFill>
                  <a:srgbClr val="FF0000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41FD638-64B8-44DC-9A5F-FCE4BA25BAF5}"/>
                </a:ext>
              </a:extLst>
            </p:cNvPr>
            <p:cNvSpPr txBox="1"/>
            <p:nvPr/>
          </p:nvSpPr>
          <p:spPr>
            <a:xfrm>
              <a:off x="7257880" y="3782315"/>
              <a:ext cx="800219" cy="253916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nb-NO" sz="1050" dirty="0"/>
                <a:t>S3(i)-S2(i)</a:t>
              </a:r>
              <a:endParaRPr lang="en-US" sz="1050" dirty="0" err="1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CDDE614-A5C3-4AD1-812C-C8E0A0AE4AF3}"/>
                </a:ext>
              </a:extLst>
            </p:cNvPr>
            <p:cNvSpPr txBox="1"/>
            <p:nvPr/>
          </p:nvSpPr>
          <p:spPr>
            <a:xfrm>
              <a:off x="7257880" y="3401584"/>
              <a:ext cx="800219" cy="253916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nb-NO" sz="1050" dirty="0"/>
                <a:t>S1(i)-S2(i)</a:t>
              </a:r>
              <a:endParaRPr lang="en-US" sz="1050" dirty="0" err="1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4BA2E65-3B97-45C7-B068-A6A1B1BD6C2D}"/>
                </a:ext>
              </a:extLst>
            </p:cNvPr>
            <p:cNvSpPr txBox="1"/>
            <p:nvPr/>
          </p:nvSpPr>
          <p:spPr>
            <a:xfrm>
              <a:off x="7266801" y="4263411"/>
              <a:ext cx="954107" cy="253916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nb-NO" sz="1050" dirty="0">
                  <a:solidFill>
                    <a:srgbClr val="FF0000"/>
                  </a:solidFill>
                </a:rPr>
                <a:t>S2(i+1)-S3(i)</a:t>
              </a:r>
              <a:endParaRPr lang="en-US" sz="1050" dirty="0" err="1">
                <a:solidFill>
                  <a:srgbClr val="FF0000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FC1D3D9-C80F-4E3A-BF08-85E5D5107735}"/>
                </a:ext>
              </a:extLst>
            </p:cNvPr>
            <p:cNvSpPr txBox="1"/>
            <p:nvPr/>
          </p:nvSpPr>
          <p:spPr>
            <a:xfrm>
              <a:off x="7266801" y="4445340"/>
              <a:ext cx="800219" cy="253916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nb-NO" sz="1050" dirty="0"/>
                <a:t>S3(i)-S3(i)</a:t>
              </a:r>
              <a:endParaRPr lang="en-US" sz="1050" dirty="0" err="1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2D55BDE-4909-461A-8F09-0EDB56155F27}"/>
                </a:ext>
              </a:extLst>
            </p:cNvPr>
            <p:cNvSpPr txBox="1"/>
            <p:nvPr/>
          </p:nvSpPr>
          <p:spPr>
            <a:xfrm>
              <a:off x="7266801" y="4064609"/>
              <a:ext cx="954107" cy="253916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nb-NO" sz="1050" dirty="0"/>
                <a:t>S1(i+1)-S3(i)</a:t>
              </a:r>
              <a:endParaRPr lang="en-US" sz="1050" dirty="0" err="1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01B69F9-02D5-40BC-9EDD-A5F548A26678}"/>
              </a:ext>
            </a:extLst>
          </p:cNvPr>
          <p:cNvSpPr txBox="1"/>
          <p:nvPr/>
        </p:nvSpPr>
        <p:spPr>
          <a:xfrm>
            <a:off x="411696" y="5190725"/>
            <a:ext cx="115625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  <a:sym typeface="Wingdings" panose="05000000000000000000" pitchFamily="2" charset="2"/>
              </a:rPr>
              <a:t>Key observation: </a:t>
            </a:r>
          </a:p>
          <a:p>
            <a:r>
              <a:rPr lang="en-US" sz="1600" dirty="0">
                <a:solidFill>
                  <a:schemeClr val="accent5"/>
                </a:solidFill>
              </a:rPr>
              <a:t>When aligning the shot times for source N the effective dithers from source N+1 becomes the sum (difference) of the dithers from source N and N+1. </a:t>
            </a:r>
            <a:r>
              <a:rPr lang="en-US" sz="1600" dirty="0">
                <a:solidFill>
                  <a:schemeClr val="accent5"/>
                </a:solidFill>
                <a:sym typeface="Wingdings" panose="05000000000000000000" pitchFamily="2" charset="2"/>
              </a:rPr>
              <a:t>We want the effective dither (S2-S1) to be uniform random – and low discrepancy.</a:t>
            </a:r>
          </a:p>
          <a:p>
            <a:endParaRPr lang="en-US" sz="1600" dirty="0">
              <a:solidFill>
                <a:schemeClr val="accent5"/>
              </a:solidFill>
              <a:sym typeface="Wingdings" panose="05000000000000000000" pitchFamily="2" charset="2"/>
            </a:endParaRP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29D5E0A-8BF3-4440-B354-A9B22A0D1228}"/>
              </a:ext>
            </a:extLst>
          </p:cNvPr>
          <p:cNvCxnSpPr/>
          <p:nvPr/>
        </p:nvCxnSpPr>
        <p:spPr>
          <a:xfrm>
            <a:off x="10169236" y="1812106"/>
            <a:ext cx="0" cy="76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7F133DE-5414-4EE5-BA5C-B036558EF2BA}"/>
              </a:ext>
            </a:extLst>
          </p:cNvPr>
          <p:cNvSpPr txBox="1"/>
          <p:nvPr/>
        </p:nvSpPr>
        <p:spPr>
          <a:xfrm rot="5400000">
            <a:off x="10037988" y="2100324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Time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2759009-18D8-41A7-A0BA-CA7D9A643ACA}"/>
              </a:ext>
            </a:extLst>
          </p:cNvPr>
          <p:cNvCxnSpPr/>
          <p:nvPr/>
        </p:nvCxnSpPr>
        <p:spPr>
          <a:xfrm>
            <a:off x="7380628" y="1712687"/>
            <a:ext cx="20919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AFFD761-68A5-4168-84DF-442172DA0F8D}"/>
              </a:ext>
            </a:extLst>
          </p:cNvPr>
          <p:cNvSpPr txBox="1"/>
          <p:nvPr/>
        </p:nvSpPr>
        <p:spPr>
          <a:xfrm>
            <a:off x="7674265" y="1371074"/>
            <a:ext cx="140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Shot number</a:t>
            </a:r>
          </a:p>
        </p:txBody>
      </p:sp>
    </p:spTree>
    <p:extLst>
      <p:ext uri="{BB962C8B-B14F-4D97-AF65-F5344CB8AC3E}">
        <p14:creationId xmlns:p14="http://schemas.microsoft.com/office/powerpoint/2010/main" val="4041164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A077B-A9FC-4393-8775-647221DFA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random dithers</a:t>
            </a:r>
          </a:p>
        </p:txBody>
      </p:sp>
      <p:pic>
        <p:nvPicPr>
          <p:cNvPr id="8" name="Content Placeholder 7" descr="A picture containing shape&#10;&#10;Description automatically generated">
            <a:extLst>
              <a:ext uri="{FF2B5EF4-FFF2-40B4-BE49-F238E27FC236}">
                <a16:creationId xmlns:a16="http://schemas.microsoft.com/office/drawing/2014/main" id="{0E5171C5-ED07-4E65-BD9F-9D2DB8ACB5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09738"/>
            <a:ext cx="5181600" cy="3886200"/>
          </a:xfr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21DB08E-35D3-4FBA-B92F-D021DD7CB4B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3615" r="13615"/>
          <a:stretch/>
        </p:blipFill>
        <p:spPr>
          <a:xfrm>
            <a:off x="9074888" y="2298581"/>
            <a:ext cx="2984206" cy="306333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22F829-6056-4DCC-BAF9-10AB533287FE}"/>
              </a:ext>
            </a:extLst>
          </p:cNvPr>
          <p:cNvSpPr txBox="1"/>
          <p:nvPr/>
        </p:nvSpPr>
        <p:spPr>
          <a:xfrm>
            <a:off x="5832764" y="2728218"/>
            <a:ext cx="288187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Adding two uniform random</a:t>
            </a:r>
          </a:p>
          <a:p>
            <a:r>
              <a:rPr lang="en-US" dirty="0"/>
              <a:t>sequences gives a triangular </a:t>
            </a:r>
          </a:p>
          <a:p>
            <a:r>
              <a:rPr lang="en-US" dirty="0"/>
              <a:t>distribution (Irwin-Hall).</a:t>
            </a:r>
          </a:p>
          <a:p>
            <a:r>
              <a:rPr lang="en-US" dirty="0"/>
              <a:t>The result is also high </a:t>
            </a:r>
          </a:p>
          <a:p>
            <a:r>
              <a:rPr lang="en-US" dirty="0"/>
              <a:t>discrepancy</a:t>
            </a:r>
          </a:p>
          <a:p>
            <a:endParaRPr lang="en-US" dirty="0"/>
          </a:p>
          <a:p>
            <a:r>
              <a:rPr lang="en-US" dirty="0"/>
              <a:t>That is clearly NOT ideal!</a:t>
            </a:r>
          </a:p>
        </p:txBody>
      </p:sp>
    </p:spTree>
    <p:extLst>
      <p:ext uri="{BB962C8B-B14F-4D97-AF65-F5344CB8AC3E}">
        <p14:creationId xmlns:p14="http://schemas.microsoft.com/office/powerpoint/2010/main" val="495387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A077B-A9FC-4393-8775-647221DFA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u="sng" dirty="0"/>
              <a:t>By doing some math-magic (inspired by, but not a copy of </a:t>
            </a:r>
            <a:r>
              <a:rPr lang="en-US" sz="2000" u="sng" dirty="0">
                <a:hlinkClick r:id="rId3"/>
              </a:rPr>
              <a:t>Patent US10649108</a:t>
            </a:r>
            <a:r>
              <a:rPr lang="en-US" sz="2000" u="sng" dirty="0"/>
              <a:t>):</a:t>
            </a:r>
            <a:br>
              <a:rPr lang="en-US" sz="2000" u="sng" dirty="0"/>
            </a:br>
            <a:r>
              <a:rPr lang="en-US" dirty="0"/>
              <a:t>Low discrepancy – Inverse Irwin-Hall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5171C5-ED07-4E65-BD9F-9D2DB8ACB5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38200" y="1709738"/>
            <a:ext cx="5181600" cy="388620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8A0914-ADCC-4DBF-B343-29F90419052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key idea is that the effective dithers are the sum of the dithers from two sources.</a:t>
            </a:r>
          </a:p>
          <a:p>
            <a:endParaRPr lang="en-US" dirty="0"/>
          </a:p>
          <a:p>
            <a:r>
              <a:rPr lang="en-US" dirty="0"/>
              <a:t>These effective dithers should ideally be </a:t>
            </a:r>
            <a:r>
              <a:rPr lang="en-US" dirty="0">
                <a:hlinkClick r:id="rId5"/>
              </a:rPr>
              <a:t>low discrepancy</a:t>
            </a:r>
            <a:r>
              <a:rPr lang="en-US" dirty="0"/>
              <a:t> – and </a:t>
            </a:r>
            <a:r>
              <a:rPr lang="en-US" u="sng" dirty="0"/>
              <a:t>close to </a:t>
            </a:r>
            <a:r>
              <a:rPr lang="en-US" dirty="0"/>
              <a:t>uniform random.</a:t>
            </a:r>
          </a:p>
          <a:p>
            <a:endParaRPr lang="en-US" dirty="0"/>
          </a:p>
          <a:p>
            <a:r>
              <a:rPr lang="en-US" dirty="0"/>
              <a:t>Adjusted functionality is available at: </a:t>
            </a:r>
          </a:p>
          <a:p>
            <a:r>
              <a:rPr lang="en-US" sz="1800" dirty="0">
                <a:hlinkClick r:id="rId6"/>
              </a:rPr>
              <a:t>https://acqplotter-web-app.azurewebsites.net/</a:t>
            </a:r>
            <a:endParaRPr lang="en-US" sz="18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5DEDA9B-4A9A-4D0A-A0AE-66C452931EC9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4977799" y="5169967"/>
            <a:ext cx="1198908" cy="410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19AE349-E264-4F50-AC59-96EB6E255CAC}"/>
              </a:ext>
            </a:extLst>
          </p:cNvPr>
          <p:cNvSpPr txBox="1"/>
          <p:nvPr/>
        </p:nvSpPr>
        <p:spPr>
          <a:xfrm>
            <a:off x="4801971" y="5580033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Not 100% uniform random,</a:t>
            </a:r>
          </a:p>
          <a:p>
            <a:r>
              <a:rPr lang="en-US" dirty="0">
                <a:solidFill>
                  <a:schemeClr val="accent5"/>
                </a:solidFill>
              </a:rPr>
              <a:t>but close!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122E27-AAF6-47B3-8779-CA9F0112F912}"/>
              </a:ext>
            </a:extLst>
          </p:cNvPr>
          <p:cNvSpPr txBox="1"/>
          <p:nvPr/>
        </p:nvSpPr>
        <p:spPr>
          <a:xfrm>
            <a:off x="2517185" y="5600529"/>
            <a:ext cx="1732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Low discrepancy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ECC32E-52E4-4A9A-B4B3-A77DDF9F06D1}"/>
              </a:ext>
            </a:extLst>
          </p:cNvPr>
          <p:cNvCxnSpPr>
            <a:cxnSpLocks/>
            <a:stCxn id="8" idx="2"/>
          </p:cNvCxnSpPr>
          <p:nvPr/>
        </p:nvCxnSpPr>
        <p:spPr>
          <a:xfrm flipV="1">
            <a:off x="3429000" y="5260181"/>
            <a:ext cx="15949" cy="335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BE5C9C7-BBF6-4373-8DAF-0E4A5D7F6464}"/>
              </a:ext>
            </a:extLst>
          </p:cNvPr>
          <p:cNvSpPr txBox="1"/>
          <p:nvPr/>
        </p:nvSpPr>
        <p:spPr>
          <a:xfrm>
            <a:off x="121838" y="5408428"/>
            <a:ext cx="187981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Inverse Irwin-Hall.</a:t>
            </a:r>
          </a:p>
          <a:p>
            <a:r>
              <a:rPr lang="en-US" sz="1400" dirty="0">
                <a:solidFill>
                  <a:schemeClr val="accent5"/>
                </a:solidFill>
              </a:rPr>
              <a:t>Notice clustering at</a:t>
            </a:r>
          </a:p>
          <a:p>
            <a:r>
              <a:rPr lang="en-US" sz="1400" dirty="0">
                <a:solidFill>
                  <a:schemeClr val="accent5"/>
                </a:solidFill>
              </a:rPr>
              <a:t>the edges…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024BE0-2C9A-41F2-AB9F-517CC9F2936D}"/>
              </a:ext>
            </a:extLst>
          </p:cNvPr>
          <p:cNvCxnSpPr/>
          <p:nvPr/>
        </p:nvCxnSpPr>
        <p:spPr>
          <a:xfrm flipV="1">
            <a:off x="1121373" y="5148262"/>
            <a:ext cx="528876" cy="223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4369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opOoUXO5szNz7TddcoTM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Vgb5QHxHxAHbag4Izd79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jHyL87tCOGUGTh3O5LFj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ia3sfO8JCTgYWRMbHmTLd"/>
</p:tagLst>
</file>

<file path=ppt/theme/theme1.xml><?xml version="1.0" encoding="utf-8"?>
<a:theme xmlns:a="http://schemas.openxmlformats.org/drawingml/2006/main" name="Shearwater powerpoint template">
  <a:themeElements>
    <a:clrScheme name="Egendefinert 35">
      <a:dk1>
        <a:srgbClr val="000000"/>
      </a:dk1>
      <a:lt1>
        <a:srgbClr val="FFFFFF"/>
      </a:lt1>
      <a:dk2>
        <a:srgbClr val="44546A"/>
      </a:dk2>
      <a:lt2>
        <a:srgbClr val="D6E2E9"/>
      </a:lt2>
      <a:accent1>
        <a:srgbClr val="871162"/>
      </a:accent1>
      <a:accent2>
        <a:srgbClr val="E50087"/>
      </a:accent2>
      <a:accent3>
        <a:srgbClr val="322073"/>
      </a:accent3>
      <a:accent4>
        <a:srgbClr val="E9570D"/>
      </a:accent4>
      <a:accent5>
        <a:srgbClr val="007FC7"/>
      </a:accent5>
      <a:accent6>
        <a:srgbClr val="364042"/>
      </a:accent6>
      <a:hlink>
        <a:srgbClr val="881161"/>
      </a:hlink>
      <a:folHlink>
        <a:srgbClr val="E50087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/>
      </a:spPr>
      <a:bodyPr rtlCol="0" anchor="ctr"/>
      <a:lstStyle>
        <a:defPPr algn="ctr">
          <a:defRPr>
            <a:ln>
              <a:noFill/>
            </a:ln>
          </a:defRPr>
        </a:defPPr>
      </a:lstStyle>
      <a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951437BD2C1F46B5BCDBF1FF39F74D" ma:contentTypeVersion="12" ma:contentTypeDescription="Create a new document." ma:contentTypeScope="" ma:versionID="e19cc162e99c731c8d1b0f031d81d202">
  <xsd:schema xmlns:xsd="http://www.w3.org/2001/XMLSchema" xmlns:xs="http://www.w3.org/2001/XMLSchema" xmlns:p="http://schemas.microsoft.com/office/2006/metadata/properties" xmlns:ns2="b256506a-1fd4-41fe-9cbe-5af7e276326b" xmlns:ns3="a9eed96c-be14-46bc-926b-82da9815891b" targetNamespace="http://schemas.microsoft.com/office/2006/metadata/properties" ma:root="true" ma:fieldsID="7f5587de40b32eae3f646f160455d526" ns2:_="" ns3:_="">
    <xsd:import namespace="b256506a-1fd4-41fe-9cbe-5af7e276326b"/>
    <xsd:import namespace="a9eed96c-be14-46bc-926b-82da9815891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56506a-1fd4-41fe-9cbe-5af7e27632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eed96c-be14-46bc-926b-82da9815891b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F5226A6-670B-47B6-9072-8C88C9F3CA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178B5E5-C497-428F-92D7-F19975C1071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256506a-1fd4-41fe-9cbe-5af7e276326b"/>
    <ds:schemaRef ds:uri="a9eed96c-be14-46bc-926b-82da981589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23ED7F6-BFD5-47FF-A6F9-B775C9100E20}">
  <ds:schemaRefs>
    <ds:schemaRef ds:uri="http://purl.org/dc/dcmitype/"/>
    <ds:schemaRef ds:uri="http://schemas.microsoft.com/office/2006/documentManagement/types"/>
    <ds:schemaRef ds:uri="http://purl.org/dc/terms/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a9eed96c-be14-46bc-926b-82da9815891b"/>
    <ds:schemaRef ds:uri="http://schemas.microsoft.com/office/infopath/2007/PartnerControls"/>
    <ds:schemaRef ds:uri="http://purl.org/dc/elements/1.1/"/>
    <ds:schemaRef ds:uri="b256506a-1fd4-41fe-9cbe-5af7e276326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13567</TotalTime>
  <Words>471</Words>
  <Application>Microsoft Office PowerPoint</Application>
  <PresentationFormat>Widescreen</PresentationFormat>
  <Paragraphs>68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Arial Narrow</vt:lpstr>
      <vt:lpstr>Calibri</vt:lpstr>
      <vt:lpstr>Shearwater powerpoint template</vt:lpstr>
      <vt:lpstr>Overlapping (blended) shooting with dithers: </vt:lpstr>
      <vt:lpstr>Assumption about dithering</vt:lpstr>
      <vt:lpstr>Dithering in practice:  Observations:</vt:lpstr>
      <vt:lpstr>Using random dithers</vt:lpstr>
      <vt:lpstr>By doing some math-magic (inspired by, but not a copy of Patent US10649108): Low discrepancy – Inverse Irwin-Hall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BASS and eh Agbami comparrson</dc:title>
  <dc:creator>Robert Laws</dc:creator>
  <cp:lastModifiedBy>Thomas Elboth</cp:lastModifiedBy>
  <cp:revision>51</cp:revision>
  <cp:lastPrinted>2020-11-02T19:39:53Z</cp:lastPrinted>
  <dcterms:created xsi:type="dcterms:W3CDTF">2020-10-15T15:00:22Z</dcterms:created>
  <dcterms:modified xsi:type="dcterms:W3CDTF">2021-04-13T14:09:15Z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0x01010028951437BD2C1F46B5BCDBF1FF39F74D</vt:lpwstr>
  </property>
</Properties>
</file>